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5/18/2016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5/18/2016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5/18/2016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5/18/2016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5/18/2016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5/18/2016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5/18/2016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5/18/2016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5/18/2016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832" y="197841"/>
            <a:ext cx="8825658" cy="3329581"/>
          </a:xfrm>
        </p:spPr>
        <p:txBody>
          <a:bodyPr/>
          <a:lstStyle/>
          <a:p>
            <a:r>
              <a:rPr lang="en-US" dirty="0"/>
              <a:t>Literal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3408656" cy="861420"/>
          </a:xfrm>
        </p:spPr>
        <p:txBody>
          <a:bodyPr/>
          <a:lstStyle/>
          <a:p>
            <a:r>
              <a:rPr lang="en-US" dirty="0"/>
              <a:t>Before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49045" y="1436065"/>
            <a:ext cx="6940076" cy="390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16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2979" y="2027752"/>
            <a:ext cx="1212050" cy="556058"/>
          </a:xfrm>
        </p:spPr>
        <p:txBody>
          <a:bodyPr/>
          <a:lstStyle/>
          <a:p>
            <a:r>
              <a:rPr lang="en-US" dirty="0"/>
              <a:t>After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6999" y="150018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88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747" y="1373409"/>
            <a:ext cx="1539219" cy="4195481"/>
          </a:xfrm>
        </p:spPr>
        <p:txBody>
          <a:bodyPr/>
          <a:lstStyle/>
          <a:p>
            <a:r>
              <a:rPr lang="en-US" dirty="0"/>
              <a:t>Before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6999" y="150018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673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3" y="2052918"/>
            <a:ext cx="1178494" cy="4195481"/>
          </a:xfrm>
        </p:spPr>
        <p:txBody>
          <a:bodyPr/>
          <a:lstStyle/>
          <a:p>
            <a:r>
              <a:rPr lang="en-US" dirty="0"/>
              <a:t>After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6999" y="150018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30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8027" y="962350"/>
            <a:ext cx="1279161" cy="480557"/>
          </a:xfrm>
        </p:spPr>
        <p:txBody>
          <a:bodyPr/>
          <a:lstStyle/>
          <a:p>
            <a:r>
              <a:rPr lang="en-US" dirty="0"/>
              <a:t>After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6999" y="150018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774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Figurative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8421" y="1152983"/>
            <a:ext cx="1740556" cy="1115736"/>
          </a:xfrm>
        </p:spPr>
        <p:txBody>
          <a:bodyPr/>
          <a:lstStyle/>
          <a:p>
            <a:r>
              <a:rPr lang="en-US" dirty="0"/>
              <a:t>Before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6999" y="150018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229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3" y="2052919"/>
            <a:ext cx="977158" cy="405056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After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6999" y="150018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73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as a Whole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091" y="1188133"/>
            <a:ext cx="1757334" cy="665115"/>
          </a:xfrm>
        </p:spPr>
        <p:txBody>
          <a:bodyPr/>
          <a:lstStyle/>
          <a:p>
            <a:r>
              <a:rPr lang="en-US" dirty="0"/>
              <a:t>Before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6999" y="150018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396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694" y="1021072"/>
            <a:ext cx="1312716" cy="514113"/>
          </a:xfrm>
        </p:spPr>
        <p:txBody>
          <a:bodyPr/>
          <a:lstStyle/>
          <a:p>
            <a:r>
              <a:rPr lang="en-US" dirty="0"/>
              <a:t>After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6999" y="150018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476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Black and White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9029" y="1365021"/>
            <a:ext cx="1329495" cy="421834"/>
          </a:xfrm>
        </p:spPr>
        <p:txBody>
          <a:bodyPr/>
          <a:lstStyle/>
          <a:p>
            <a:r>
              <a:rPr lang="en-US" dirty="0"/>
              <a:t>Before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6999" y="150018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521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3" y="2052919"/>
            <a:ext cx="1337884" cy="3715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After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6999" y="150018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324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250" y="1415354"/>
            <a:ext cx="1606332" cy="581225"/>
          </a:xfrm>
        </p:spPr>
        <p:txBody>
          <a:bodyPr/>
          <a:lstStyle/>
          <a:p>
            <a:r>
              <a:rPr lang="en-US" dirty="0"/>
              <a:t>Before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6999" y="1500187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483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0" advClick="0" advTm="20000"/>
    </mc:Choice>
    <mc:Fallback>
      <p:transition spd="slow" advClick="0" advTm="20000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74</TotalTime>
  <Words>23</Words>
  <Application>Microsoft Office PowerPoint</Application>
  <PresentationFormat>Widescreen</PresentationFormat>
  <Paragraphs>18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Century Gothic</vt:lpstr>
      <vt:lpstr>Wingdings 3</vt:lpstr>
      <vt:lpstr>Ion</vt:lpstr>
      <vt:lpstr>Literal</vt:lpstr>
      <vt:lpstr>PowerPoint Presentation</vt:lpstr>
      <vt:lpstr>Figurative </vt:lpstr>
      <vt:lpstr>PowerPoint Presentation</vt:lpstr>
      <vt:lpstr>Text as a Whole</vt:lpstr>
      <vt:lpstr>PowerPoint Presentation</vt:lpstr>
      <vt:lpstr>Black and White</vt:lpstr>
      <vt:lpstr>PowerPoint Presentation</vt:lpstr>
      <vt:lpstr>How</vt:lpstr>
      <vt:lpstr>PowerPoint Presentation</vt:lpstr>
      <vt:lpstr>Color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Zachary Ewert</dc:creator>
  <cp:lastModifiedBy>Zachary Ewert</cp:lastModifiedBy>
  <cp:revision>5</cp:revision>
  <dcterms:created xsi:type="dcterms:W3CDTF">2016-05-18T00:21:52Z</dcterms:created>
  <dcterms:modified xsi:type="dcterms:W3CDTF">2016-05-18T10:37:36Z</dcterms:modified>
</cp:coreProperties>
</file>