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7" r:id="rId9"/>
    <p:sldId id="266" r:id="rId10"/>
    <p:sldId id="269" r:id="rId11"/>
    <p:sldId id="26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6B51-70C1-4A34-99CF-C9FB8B1ACBF2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9716-4E78-46ED-8DE1-D03F27227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30992"/>
      </p:ext>
    </p:extLst>
  </p:cSld>
  <p:clrMapOvr>
    <a:masterClrMapping/>
  </p:clrMapOvr>
  <p:transition spd="slow" advClick="0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6B51-70C1-4A34-99CF-C9FB8B1ACBF2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9716-4E78-46ED-8DE1-D03F27227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10135"/>
      </p:ext>
    </p:extLst>
  </p:cSld>
  <p:clrMapOvr>
    <a:masterClrMapping/>
  </p:clrMapOvr>
  <p:transition spd="slow" advClick="0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6B51-70C1-4A34-99CF-C9FB8B1ACBF2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9716-4E78-46ED-8DE1-D03F27227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70874"/>
      </p:ext>
    </p:extLst>
  </p:cSld>
  <p:clrMapOvr>
    <a:masterClrMapping/>
  </p:clrMapOvr>
  <p:transition spd="slow"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6B51-70C1-4A34-99CF-C9FB8B1ACBF2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9716-4E78-46ED-8DE1-D03F27227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0042"/>
      </p:ext>
    </p:extLst>
  </p:cSld>
  <p:clrMapOvr>
    <a:masterClrMapping/>
  </p:clrMapOvr>
  <p:transition spd="slow"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6B51-70C1-4A34-99CF-C9FB8B1ACBF2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9716-4E78-46ED-8DE1-D03F27227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32312"/>
      </p:ext>
    </p:extLst>
  </p:cSld>
  <p:clrMapOvr>
    <a:masterClrMapping/>
  </p:clrMapOvr>
  <p:transition spd="slow"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6B51-70C1-4A34-99CF-C9FB8B1ACBF2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9716-4E78-46ED-8DE1-D03F27227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76477"/>
      </p:ext>
    </p:extLst>
  </p:cSld>
  <p:clrMapOvr>
    <a:masterClrMapping/>
  </p:clrMapOvr>
  <p:transition spd="slow"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6B51-70C1-4A34-99CF-C9FB8B1ACBF2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9716-4E78-46ED-8DE1-D03F27227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915"/>
      </p:ext>
    </p:extLst>
  </p:cSld>
  <p:clrMapOvr>
    <a:masterClrMapping/>
  </p:clrMapOvr>
  <p:transition spd="slow"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6B51-70C1-4A34-99CF-C9FB8B1ACBF2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9716-4E78-46ED-8DE1-D03F27227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31944"/>
      </p:ext>
    </p:extLst>
  </p:cSld>
  <p:clrMapOvr>
    <a:masterClrMapping/>
  </p:clrMapOvr>
  <p:transition spd="slow" advClick="0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6B51-70C1-4A34-99CF-C9FB8B1ACBF2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9716-4E78-46ED-8DE1-D03F27227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84885"/>
      </p:ext>
    </p:extLst>
  </p:cSld>
  <p:clrMapOvr>
    <a:masterClrMapping/>
  </p:clrMapOvr>
  <p:transition spd="slow" advClick="0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6B51-70C1-4A34-99CF-C9FB8B1ACBF2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9716-4E78-46ED-8DE1-D03F27227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35534"/>
      </p:ext>
    </p:extLst>
  </p:cSld>
  <p:clrMapOvr>
    <a:masterClrMapping/>
  </p:clrMapOvr>
  <p:transition spd="slow"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6B51-70C1-4A34-99CF-C9FB8B1ACBF2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9716-4E78-46ED-8DE1-D03F27227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39908"/>
      </p:ext>
    </p:extLst>
  </p:cSld>
  <p:clrMapOvr>
    <a:masterClrMapping/>
  </p:clrMapOvr>
  <p:transition spd="slow"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9000"/>
                <a:lumOff val="1000"/>
              </a:schemeClr>
            </a:gs>
            <a:gs pos="58000">
              <a:srgbClr val="002060">
                <a:lumMod val="96000"/>
              </a:srgbClr>
            </a:gs>
            <a:gs pos="48000">
              <a:srgbClr val="002060">
                <a:lumMod val="95000"/>
                <a:lumOff val="5000"/>
              </a:srgbClr>
            </a:gs>
            <a:gs pos="100000">
              <a:schemeClr val="tx1">
                <a:lumMod val="99000"/>
                <a:lumOff val="1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86B51-70C1-4A34-99CF-C9FB8B1ACBF2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49716-4E78-46ED-8DE1-D03F27227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2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7.gif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dobe Caslon Pro Bold" panose="0205070206050A020403" pitchFamily="18" charset="0"/>
              </a:rPr>
              <a:t>AP Lit </a:t>
            </a:r>
            <a:r>
              <a:rPr lang="en-US" dirty="0" err="1">
                <a:solidFill>
                  <a:schemeClr val="bg1"/>
                </a:solidFill>
                <a:latin typeface="Adobe Caslon Pro Bold" panose="0205070206050A020403" pitchFamily="18" charset="0"/>
              </a:rPr>
              <a:t>Pechakucha</a:t>
            </a:r>
            <a:endParaRPr lang="en-US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Annie Cunningham</a:t>
            </a:r>
          </a:p>
        </p:txBody>
      </p:sp>
    </p:spTree>
    <p:extLst>
      <p:ext uri="{BB962C8B-B14F-4D97-AF65-F5344CB8AC3E}">
        <p14:creationId xmlns:p14="http://schemas.microsoft.com/office/powerpoint/2010/main" val="3977193849"/>
      </p:ext>
    </p:extLst>
  </p:cSld>
  <p:clrMapOvr>
    <a:masterClrMapping/>
  </p:clrMapOvr>
  <p:transition spd="slow" advClick="0" advTm="2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97" y="3170610"/>
            <a:ext cx="3052774" cy="19847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9842" y="796954"/>
            <a:ext cx="7625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Accomplishments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3732" y="1828800"/>
            <a:ext cx="393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Our Town Summative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0340" flipH="1">
            <a:off x="6782534" y="2111870"/>
            <a:ext cx="1906873" cy="2017323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794" y="3874904"/>
            <a:ext cx="3600671" cy="2396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524" y="2972422"/>
            <a:ext cx="2128941" cy="15967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17097" y="5465648"/>
            <a:ext cx="224824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HOW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511071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15888"/>
      </p:ext>
    </p:extLst>
  </p:cSld>
  <p:clrMapOvr>
    <a:masterClrMapping/>
  </p:clrMapOvr>
  <p:transition spd="slow" advClick="0" advTm="2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9842" y="796954"/>
            <a:ext cx="7625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Accomplishments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055" y="1063599"/>
            <a:ext cx="3052774" cy="19847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288" y="3048348"/>
            <a:ext cx="6772712" cy="3809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086" y="4856825"/>
            <a:ext cx="3052774" cy="19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1974"/>
      </p:ext>
    </p:extLst>
  </p:cSld>
  <p:clrMapOvr>
    <a:masterClrMapping/>
  </p:clrMapOvr>
  <p:transition spd="slow" advClick="0" advTm="2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4944" y="2810310"/>
            <a:ext cx="9144000" cy="1060377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Overall accomplishment : A</a:t>
            </a:r>
            <a:endParaRPr lang="en-US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270" y="6205752"/>
            <a:ext cx="436228" cy="534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270" y="91577"/>
            <a:ext cx="436228" cy="534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020" y="91577"/>
            <a:ext cx="436228" cy="534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020" y="6205753"/>
            <a:ext cx="436228" cy="53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49441"/>
      </p:ext>
    </p:extLst>
  </p:cSld>
  <p:clrMapOvr>
    <a:masterClrMapping/>
  </p:clrMapOvr>
  <p:transition spd="slow" advClick="0" advTm="2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96" y="584791"/>
            <a:ext cx="8520174" cy="5682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9663" y="2993843"/>
            <a:ext cx="4295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dobe Caslon Pro Bold" panose="0205070206050A020403" pitchFamily="18" charset="0"/>
              </a:rPr>
              <a:t>The Beginning</a:t>
            </a:r>
          </a:p>
        </p:txBody>
      </p:sp>
    </p:spTree>
    <p:extLst>
      <p:ext uri="{BB962C8B-B14F-4D97-AF65-F5344CB8AC3E}">
        <p14:creationId xmlns:p14="http://schemas.microsoft.com/office/powerpoint/2010/main" val="3511280724"/>
      </p:ext>
    </p:extLst>
  </p:cSld>
  <p:clrMapOvr>
    <a:masterClrMapping/>
  </p:clrMapOvr>
  <p:transition spd="slow" advClick="0" advTm="2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9843" y="796954"/>
            <a:ext cx="5754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Literal Comprehension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42238" y="1887522"/>
            <a:ext cx="3112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Text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006" y="2656963"/>
            <a:ext cx="3302721" cy="2483491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8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8" name="Straight Connector 7"/>
          <p:cNvCxnSpPr/>
          <p:nvPr/>
        </p:nvCxnSpPr>
        <p:spPr>
          <a:xfrm>
            <a:off x="7814699" y="3085992"/>
            <a:ext cx="2487336" cy="162543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54" y="2978090"/>
            <a:ext cx="4494847" cy="1111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4" y="4068658"/>
            <a:ext cx="4494846" cy="78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00553"/>
      </p:ext>
    </p:extLst>
  </p:cSld>
  <p:clrMapOvr>
    <a:masterClrMapping/>
  </p:clrMapOvr>
  <p:transition spd="slow" advClick="0" advTm="2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9842" y="796954"/>
            <a:ext cx="6233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Figurative Author’s Craft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8348" y="1722229"/>
            <a:ext cx="33472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ATR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64" y="2074277"/>
            <a:ext cx="4323277" cy="10133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34" y="3087639"/>
            <a:ext cx="4889535" cy="9232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81" y="4010908"/>
            <a:ext cx="6651240" cy="101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93672"/>
      </p:ext>
    </p:extLst>
  </p:cSld>
  <p:clrMapOvr>
    <a:masterClrMapping/>
  </p:clrMapOvr>
  <p:transition spd="slow" advClick="0" advTm="2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9842" y="796954"/>
            <a:ext cx="7625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Black and White Conventions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3732" y="1828800"/>
            <a:ext cx="393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Essay competition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04" y="1988191"/>
            <a:ext cx="3297490" cy="4215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62" y="223935"/>
            <a:ext cx="1051249" cy="8017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43077959"/>
      </p:ext>
    </p:extLst>
  </p:cSld>
  <p:clrMapOvr>
    <a:masterClrMapping/>
  </p:clrMapOvr>
  <p:transition spd="slow" advClick="0" advTm="2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9842" y="796954"/>
            <a:ext cx="7625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Colorful Authorship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3732" y="1828800"/>
            <a:ext cx="393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Lit device-</a:t>
            </a:r>
            <a:r>
              <a:rPr lang="en-US" sz="2400" dirty="0" err="1">
                <a:solidFill>
                  <a:schemeClr val="bg1"/>
                </a:solidFill>
                <a:latin typeface="Adobe Caslon Pro Bold" panose="0205070206050A020403" pitchFamily="18" charset="0"/>
              </a:rPr>
              <a:t>ception</a:t>
            </a:r>
            <a:endParaRPr lang="en-US" sz="2400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92" y="3368089"/>
            <a:ext cx="4277153" cy="23888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41942960"/>
      </p:ext>
    </p:extLst>
  </p:cSld>
  <p:clrMapOvr>
    <a:masterClrMapping/>
  </p:clrMapOvr>
  <p:transition spd="slow" advClick="0" advTm="2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9842" y="796954"/>
            <a:ext cx="7625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Text as a Whole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3732" y="1828800"/>
            <a:ext cx="393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Theme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78" y="3935781"/>
            <a:ext cx="4475792" cy="11298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77" y="1200970"/>
            <a:ext cx="4475792" cy="27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86303"/>
      </p:ext>
    </p:extLst>
  </p:cSld>
  <p:clrMapOvr>
    <a:masterClrMapping/>
  </p:clrMapOvr>
  <p:transition spd="slow" advClick="0" advTm="2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9842" y="796954"/>
            <a:ext cx="7625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HOW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3732" y="1828800"/>
            <a:ext cx="393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Feedback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92" y="2895138"/>
            <a:ext cx="5230986" cy="19439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41212" y="-173828"/>
            <a:ext cx="906946" cy="523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26883"/>
      </p:ext>
    </p:extLst>
  </p:cSld>
  <p:clrMapOvr>
    <a:masterClrMapping/>
  </p:clrMapOvr>
  <p:transition spd="slow" advClick="0" advTm="2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9842" y="796954"/>
            <a:ext cx="7625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Accomplishments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3732" y="1828800"/>
            <a:ext cx="393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Author Papers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42" y="2928943"/>
            <a:ext cx="2017323" cy="2017323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379" y="3912607"/>
            <a:ext cx="3600671" cy="23962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64" y="3232481"/>
            <a:ext cx="2128941" cy="159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10074"/>
      </p:ext>
    </p:extLst>
  </p:cSld>
  <p:clrMapOvr>
    <a:masterClrMapping/>
  </p:clrMapOvr>
  <p:transition spd="slow" advClick="0" advTm="20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45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Adobe Caslon Pro Bold</vt:lpstr>
      <vt:lpstr>Arial</vt:lpstr>
      <vt:lpstr>Calibri</vt:lpstr>
      <vt:lpstr>Calibri Light</vt:lpstr>
      <vt:lpstr>Office Theme</vt:lpstr>
      <vt:lpstr>AP Lit Pechakucha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Overall accomplishment :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Lit Pechakucha</dc:title>
  <dc:creator>Annie Cunningham</dc:creator>
  <cp:lastModifiedBy>Annie Cunningham</cp:lastModifiedBy>
  <cp:revision>44</cp:revision>
  <dcterms:created xsi:type="dcterms:W3CDTF">2016-05-15T13:24:48Z</dcterms:created>
  <dcterms:modified xsi:type="dcterms:W3CDTF">2016-05-15T22:31:53Z</dcterms:modified>
</cp:coreProperties>
</file>