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89D23D0-0433-4C70-9AE2-A856BCD8CEEA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BDE8B7-44D3-4420-A05D-66B303373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8E5A-38FC-420C-9A8D-71227E867156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6881-F334-4E29-AF8A-61AC1EED7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E78D-FC95-43E8-B3CB-8F33ABD5199F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725F-3B66-4A03-ADAD-826A09CB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8BE82-D2A0-4544-A61C-9ABC8EE15382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DF35-ECA3-4804-ACEE-C3D599F20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5943-D255-4333-BCF2-883DE8208A5E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C17C-2AAD-4D41-9E15-888E5D46F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A4A2-D679-40B4-AB8D-8D9F4A220302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6625-B226-4750-99A7-05B08EA0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DD63-8A27-4594-9A97-9D000BED8B1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8D1C802-1050-4858-915E-B32FC9004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D218-4F7B-4768-B040-69F1D3896BB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F0B2B-FE42-4989-BCED-8F0FCFBFD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D801-EAE8-4D80-A993-072A5B8C6F8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83968-8AD9-46D1-974E-EF4B635BA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A5514CE-3F33-4FBE-B324-BEBC9CC9EBFD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48673AC-4152-44FF-AB82-7A37B5253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CDA89A2-516A-4BB0-A931-7D3B6043FFCD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458BBF6-1171-468F-B872-7BC0CD1FF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693539B-51B2-43CF-9FB2-D72AC75DB665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EC6E9ED-5248-45DD-BF29-E658ED972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65C0E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EBFD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How to Read Literature Like a Professor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Chapter 20 Interlude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Chapter 25</a:t>
            </a:r>
            <a:endParaRPr lang="en-US" dirty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105400" y="32766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entury Gothic" pitchFamily="34" charset="0"/>
              </a:rPr>
              <a:t>By: Alyssa Wrubel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Chapter 20 Interlude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One Story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z="3200" smtClean="0"/>
              <a:t>Original writing does not exist</a:t>
            </a:r>
          </a:p>
          <a:p>
            <a:pPr lvl="1"/>
            <a:r>
              <a:rPr lang="en-US" smtClean="0"/>
              <a:t>Only different ways of telling the same story</a:t>
            </a:r>
          </a:p>
          <a:p>
            <a:r>
              <a:rPr lang="en-US" sz="3200" smtClean="0"/>
              <a:t>Why do we keep telling it?</a:t>
            </a:r>
          </a:p>
          <a:p>
            <a:pPr lvl="1"/>
            <a:r>
              <a:rPr lang="en-US" smtClean="0"/>
              <a:t>Comforting, always ties together </a:t>
            </a:r>
          </a:p>
          <a:p>
            <a:r>
              <a:rPr lang="en-US" sz="3200" smtClean="0"/>
              <a:t>Intertextuality  </a:t>
            </a:r>
          </a:p>
          <a:p>
            <a:pPr lvl="1"/>
            <a:r>
              <a:rPr lang="en-US" smtClean="0"/>
              <a:t>Everything is connected</a:t>
            </a:r>
          </a:p>
          <a:p>
            <a:pPr lvl="1"/>
            <a:r>
              <a:rPr lang="en-US" smtClean="0"/>
              <a:t>Victorian Era – Previous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Chapter 20 Interlude Cont.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One Story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Archetype </a:t>
            </a:r>
          </a:p>
          <a:p>
            <a:pPr lvl="1"/>
            <a:r>
              <a:rPr lang="en-US" smtClean="0"/>
              <a:t>Pattern</a:t>
            </a:r>
          </a:p>
          <a:p>
            <a:pPr lvl="1"/>
            <a:r>
              <a:rPr lang="en-US" smtClean="0"/>
              <a:t>Gain power with repetition </a:t>
            </a:r>
          </a:p>
          <a:p>
            <a:pPr lvl="1"/>
            <a:r>
              <a:rPr lang="en-US" smtClean="0"/>
              <a:t>Unlike Cliché </a:t>
            </a:r>
          </a:p>
          <a:p>
            <a:pPr lvl="1"/>
            <a:r>
              <a:rPr lang="en-US" smtClean="0"/>
              <a:t>Aha! moment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Chapter 25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Don’t Read With Your Eyes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Understanding context</a:t>
            </a:r>
          </a:p>
          <a:p>
            <a:r>
              <a:rPr lang="en-US" smtClean="0"/>
              <a:t> Read with perspective</a:t>
            </a:r>
          </a:p>
          <a:p>
            <a:r>
              <a:rPr lang="en-US" smtClean="0"/>
              <a:t> Deconstruction</a:t>
            </a:r>
          </a:p>
          <a:p>
            <a:pPr lvl="1"/>
            <a:r>
              <a:rPr lang="en-US" smtClean="0"/>
              <a:t>Question everything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Chapter 25 Cont.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Don’t Read With Your Eyes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 Focus </a:t>
            </a:r>
          </a:p>
          <a:p>
            <a:r>
              <a:rPr lang="en-US" smtClean="0"/>
              <a:t> Adopt worldviews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202</TotalTime>
  <Words>54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Century Gothic</vt:lpstr>
      <vt:lpstr>Arial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Literature Like a Professor</dc:title>
  <dc:creator>Owner</dc:creator>
  <cp:lastModifiedBy>Aric Foster</cp:lastModifiedBy>
  <cp:revision>21</cp:revision>
  <dcterms:created xsi:type="dcterms:W3CDTF">2012-09-12T23:07:09Z</dcterms:created>
  <dcterms:modified xsi:type="dcterms:W3CDTF">2012-09-19T14:08:41Z</dcterms:modified>
</cp:coreProperties>
</file>