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33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7AC0D-8C78-4381-A2D1-BEA1C841CC51}" type="datetimeFigureOut">
              <a:rPr lang="en-US"/>
              <a:pPr>
                <a:defRPr/>
              </a:pPr>
              <a:t>9/12/2011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18683-748A-42DE-90A6-5F0B586E75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1D480-0A29-49CF-9713-AC43C5ECE340}" type="datetimeFigureOut">
              <a:rPr lang="en-US"/>
              <a:pPr>
                <a:defRPr/>
              </a:pPr>
              <a:t>9/12/2011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38B73-36C4-46C3-886B-784434554D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FBE87-5BB8-467D-AF77-C1570D1A9926}" type="datetimeFigureOut">
              <a:rPr lang="en-US"/>
              <a:pPr>
                <a:defRPr/>
              </a:pPr>
              <a:t>9/12/2011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D6808-3B46-4AE2-AC00-3234AB609E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0725F-12A0-4E84-914E-AC9AD2C0212A}" type="datetimeFigureOut">
              <a:rPr lang="en-US"/>
              <a:pPr>
                <a:defRPr/>
              </a:pPr>
              <a:t>9/12/2011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1CCB1-E244-4BBA-816E-701465F801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F14A8-F51A-4556-9A76-56C2F96AE336}" type="datetimeFigureOut">
              <a:rPr lang="en-US"/>
              <a:pPr>
                <a:defRPr/>
              </a:pPr>
              <a:t>9/12/2011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7B7DF-A195-41F5-8E6F-F00A57CBC5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7CD35-FBA8-4C2B-B280-B67F12BFF5C8}" type="datetimeFigureOut">
              <a:rPr lang="en-US"/>
              <a:pPr>
                <a:defRPr/>
              </a:pPr>
              <a:t>9/12/2011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24837-2240-4197-AF3B-04D486B019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E80E5-1CD1-408C-B439-654585B65C72}" type="datetimeFigureOut">
              <a:rPr lang="en-US"/>
              <a:pPr>
                <a:defRPr/>
              </a:pPr>
              <a:t>9/12/2011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DA53D-7711-4FAA-BAE9-2B5B11D909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0E855-6505-40B6-A17B-E5CE9A8078F5}" type="datetimeFigureOut">
              <a:rPr lang="en-US"/>
              <a:pPr>
                <a:defRPr/>
              </a:pPr>
              <a:t>9/12/2011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CE644-3E5F-405A-B036-E7FB3B1164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55AE6-DEED-4E07-A681-E479A4CB22AF}" type="datetimeFigureOut">
              <a:rPr lang="en-US"/>
              <a:pPr>
                <a:defRPr/>
              </a:pPr>
              <a:t>9/12/2011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A6ED1-0700-47BF-B050-69F06E93F5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2F793-FB79-428C-8705-1C4B32FC1254}" type="datetimeFigureOut">
              <a:rPr lang="en-US"/>
              <a:pPr>
                <a:defRPr/>
              </a:pPr>
              <a:t>9/12/2011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C9D50-471B-4538-B7F3-D2EF1135BF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74902-D232-4CBE-8237-E3FCFEA26F14}" type="datetimeFigureOut">
              <a:rPr lang="en-US"/>
              <a:pPr>
                <a:defRPr/>
              </a:pPr>
              <a:t>9/12/2011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56F1D-148B-4859-A5D1-E1AEF65B08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BFDFD07-A159-4B0E-A771-E0A1D42DDF36}" type="datetimeFigureOut">
              <a:rPr lang="en-US"/>
              <a:pPr>
                <a:defRPr/>
              </a:pPr>
              <a:t>9/12/2011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71C07A7-A24A-4748-AE80-3510F7E6BF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NULL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b="1" smtClean="0"/>
              <a:t>When in Doubt, It’s from Shakespeare</a:t>
            </a: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6400800" cy="1752600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Chapter 6</a:t>
            </a:r>
          </a:p>
          <a:p>
            <a:r>
              <a:rPr lang="en-US" smtClean="0">
                <a:solidFill>
                  <a:schemeClr val="tx1"/>
                </a:solidFill>
              </a:rPr>
              <a:t>Jade Woodruff</a:t>
            </a:r>
          </a:p>
        </p:txBody>
      </p:sp>
      <p:pic>
        <p:nvPicPr>
          <p:cNvPr id="13315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4267200"/>
            <a:ext cx="2133600" cy="231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chopin waltz.mp3">
            <a:hlinkClick r:id="" action="ppaction://media"/>
          </p:cNvPr>
          <p:cNvPicPr>
            <a:picLocks noChangeAspect="1"/>
          </p:cNvPicPr>
          <p:nvPr>
            <a:audioFile r:link="rId1"/>
          </p:nvPr>
        </p:nvPicPr>
        <p:blipFill>
          <a:blip r:embed="rId4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/>
            </a:extLst>
          </a:blip>
          <a:stretch>
            <a:fillRect/>
          </a:stretch>
        </p:blipFill>
        <p:spPr>
          <a:xfrm>
            <a:off x="7086600" y="5422899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5400" smtClean="0"/>
              <a:t>Shakespeare Allusions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smtClean="0"/>
              <a:t>Texts between 18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century and now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6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smtClean="0"/>
              <a:t>Star-crossed lovers - </a:t>
            </a:r>
            <a:r>
              <a:rPr lang="en-US" sz="3600" i="1" dirty="0" smtClean="0"/>
              <a:t>Romeo and Juliet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smtClean="0"/>
              <a:t>A woman drowning - Ophelia in </a:t>
            </a:r>
            <a:r>
              <a:rPr lang="en-US" sz="3600" i="1" dirty="0" smtClean="0"/>
              <a:t>Hamlet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6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457200" y="6350"/>
            <a:ext cx="8229600" cy="1143000"/>
          </a:xfrm>
        </p:spPr>
        <p:txBody>
          <a:bodyPr/>
          <a:lstStyle/>
          <a:p>
            <a:r>
              <a:rPr lang="en-US" sz="5400" smtClean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i="1" dirty="0" smtClean="0"/>
              <a:t>West Side Story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dirty="0"/>
              <a:t> </a:t>
            </a:r>
            <a:r>
              <a:rPr lang="en-US" sz="3600" dirty="0" smtClean="0"/>
              <a:t>                 -</a:t>
            </a:r>
            <a:r>
              <a:rPr lang="en-US" sz="3600" i="1" dirty="0" smtClean="0"/>
              <a:t>Romeo and Juliet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i="1" dirty="0" err="1" smtClean="0"/>
              <a:t>Rozencrantz</a:t>
            </a:r>
            <a:r>
              <a:rPr lang="en-US" sz="3600" i="1" dirty="0" smtClean="0"/>
              <a:t> and Guildenstern are Dead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dirty="0" smtClean="0"/>
              <a:t>                  -</a:t>
            </a:r>
            <a:r>
              <a:rPr lang="en-US" sz="3600" i="1" dirty="0" smtClean="0"/>
              <a:t>Hamlet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i="1" dirty="0" smtClean="0"/>
              <a:t>A Thousand Acers </a:t>
            </a:r>
            <a:r>
              <a:rPr lang="en-US" sz="3600" dirty="0" smtClean="0"/>
              <a:t>by Jane Smiley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dirty="0"/>
              <a:t> </a:t>
            </a:r>
            <a:r>
              <a:rPr lang="en-US" sz="3600" dirty="0" smtClean="0"/>
              <a:t>                  -</a:t>
            </a:r>
            <a:r>
              <a:rPr lang="en-US" sz="3600" i="1" dirty="0" smtClean="0"/>
              <a:t>King Lear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   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5400" smtClean="0"/>
              <a:t>Quotes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smtClean="0"/>
              <a:t>To thine own self be true.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6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smtClean="0"/>
              <a:t>What’s a name? That which we call a rose by any other name would smell as sweet.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6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smtClean="0"/>
              <a:t>Get thee to a nunnery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dirty="0"/>
          </a:p>
        </p:txBody>
      </p:sp>
      <p:pic>
        <p:nvPicPr>
          <p:cNvPr id="16387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3968750"/>
            <a:ext cx="2133600" cy="285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457200" y="26988"/>
            <a:ext cx="8229600" cy="1143000"/>
          </a:xfrm>
        </p:spPr>
        <p:txBody>
          <a:bodyPr/>
          <a:lstStyle/>
          <a:p>
            <a:r>
              <a:rPr lang="en-US" sz="5400" smtClean="0"/>
              <a:t>Quotes Conti..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sz="3600" smtClean="0"/>
              <a:t>Double, double, toil and trouble; fire burn and cauldron bubble.</a:t>
            </a:r>
          </a:p>
          <a:p>
            <a:endParaRPr lang="en-US" sz="3600" smtClean="0"/>
          </a:p>
          <a:p>
            <a:r>
              <a:rPr lang="en-US" sz="3600" smtClean="0"/>
              <a:t>Good night, sweet prince, and flights of angels sing thee to thy rest. </a:t>
            </a:r>
          </a:p>
          <a:p>
            <a:endParaRPr lang="en-US" sz="3600" smtClean="0"/>
          </a:p>
          <a:p>
            <a:r>
              <a:rPr lang="en-US" sz="3600" smtClean="0"/>
              <a:t>To be, or not to be, that is the question.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5400" smtClean="0"/>
              <a:t>Why Shakespeare?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229600" cy="4525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smtClean="0"/>
              <a:t>“Know” unread plays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smtClean="0"/>
              <a:t>Authors bounce ideas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smtClean="0"/>
              <a:t>High schoolers subjected to all four years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smtClean="0"/>
              <a:t>Authors engaged in a relationship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dirty="0"/>
              <a:t>	</a:t>
            </a:r>
            <a:r>
              <a:rPr lang="en-US" sz="3600" dirty="0" smtClean="0"/>
              <a:t>-shows in their work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smtClean="0"/>
              <a:t>The beauty of the wording and scenes </a:t>
            </a:r>
            <a:endParaRPr lang="en-US" sz="3600" dirty="0"/>
          </a:p>
        </p:txBody>
      </p:sp>
      <p:pic>
        <p:nvPicPr>
          <p:cNvPr id="18435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990600"/>
            <a:ext cx="1981200" cy="227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145</Words>
  <Application>Microsoft Office PowerPoint</Application>
  <PresentationFormat>On-screen Show (4:3)</PresentationFormat>
  <Paragraphs>37</Paragraphs>
  <Slides>6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Calibri</vt:lpstr>
      <vt:lpstr>Arial</vt:lpstr>
      <vt:lpstr>Office Theme</vt:lpstr>
      <vt:lpstr>When in Doubt, It’s from Shakespeare</vt:lpstr>
      <vt:lpstr>Shakespeare Allusions</vt:lpstr>
      <vt:lpstr>Examples</vt:lpstr>
      <vt:lpstr>Quotes</vt:lpstr>
      <vt:lpstr>Quotes Conti..</vt:lpstr>
      <vt:lpstr>Why Shakespeare?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When in Doubt, It’s from Shakespeare</dc:title>
  <dc:creator>Owner</dc:creator>
  <cp:lastModifiedBy>Aric Foster</cp:lastModifiedBy>
  <cp:revision>15</cp:revision>
  <dcterms:created xsi:type="dcterms:W3CDTF">2011-09-08T19:43:06Z</dcterms:created>
  <dcterms:modified xsi:type="dcterms:W3CDTF">2011-09-12T12:38:41Z</dcterms:modified>
</cp:coreProperties>
</file>