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65" autoAdjust="0"/>
    <p:restoredTop sz="94660"/>
  </p:normalViewPr>
  <p:slideViewPr>
    <p:cSldViewPr>
      <p:cViewPr varScale="1">
        <p:scale>
          <a:sx n="53" d="100"/>
          <a:sy n="53" d="100"/>
        </p:scale>
        <p:origin x="-150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DCAAE8-A066-4480-BDED-A5AE93883D03}" type="datetimeFigureOut">
              <a:rPr lang="en-US"/>
              <a:pPr>
                <a:defRPr/>
              </a:pPr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6F89A-1067-45DE-8F68-7058346D9F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37D15-0705-4CF6-A3F5-D51809EBC2F3}" type="datetimeFigureOut">
              <a:rPr lang="en-US"/>
              <a:pPr>
                <a:defRPr/>
              </a:pPr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72667-8AC1-4361-96AB-CE838DE269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E4B5D3-5A8C-4626-BFD4-D001E9792F6C}" type="datetimeFigureOut">
              <a:rPr lang="en-US"/>
              <a:pPr>
                <a:defRPr/>
              </a:pPr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91BF75-0ABB-4769-A39D-E8B838A84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82345-9746-46D8-8C45-090D1B83647C}" type="datetimeFigureOut">
              <a:rPr lang="en-US"/>
              <a:pPr>
                <a:defRPr/>
              </a:pPr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B37AC-E86D-400A-9FBC-0E9BA20652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8F569-22FA-4D0A-9312-8E249111D581}" type="datetimeFigureOut">
              <a:rPr lang="en-US"/>
              <a:pPr>
                <a:defRPr/>
              </a:pPr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4836B-66BB-496D-8C8C-4D30F07B46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4400C-3D88-4032-A0CD-B7F017B92081}" type="datetimeFigureOut">
              <a:rPr lang="en-US"/>
              <a:pPr>
                <a:defRPr/>
              </a:pPr>
              <a:t>9/20/2012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A6EEBD-4560-4252-9CE1-373794064F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B5B81-F534-4A32-960A-8990CA936753}" type="datetimeFigureOut">
              <a:rPr lang="en-US"/>
              <a:pPr>
                <a:defRPr/>
              </a:pPr>
              <a:t>9/20/2012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15FF5-F02E-4567-A300-BABAE4E5C1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78642-5222-41F0-8EDF-5FF39393BE4E}" type="datetimeFigureOut">
              <a:rPr lang="en-US"/>
              <a:pPr>
                <a:defRPr/>
              </a:pPr>
              <a:t>9/20/2012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83B4B-0C1B-47EC-A2C0-128BA5293A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E7CD5-C6D2-4868-828D-A10588E0FD10}" type="datetimeFigureOut">
              <a:rPr lang="en-US"/>
              <a:pPr>
                <a:defRPr/>
              </a:pPr>
              <a:t>9/20/2012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4D00B0-D3AC-478A-8D0B-6FE2342533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C588A-9245-405D-9995-01C9354E7C9D}" type="datetimeFigureOut">
              <a:rPr lang="en-US"/>
              <a:pPr>
                <a:defRPr/>
              </a:pPr>
              <a:t>9/20/2012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0201E-7481-4BB9-9E6B-A09A4E4BFC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9A77F2-7A30-4206-B408-96B69530A16A}" type="datetimeFigureOut">
              <a:rPr lang="en-US"/>
              <a:pPr>
                <a:defRPr/>
              </a:pPr>
              <a:t>9/20/2012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66510-0036-4B48-9E7B-84DA07D632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E43F0F3-9864-4957-A0CF-5C57D2F27AD2}" type="datetimeFigureOut">
              <a:rPr lang="en-US"/>
              <a:pPr>
                <a:defRPr/>
              </a:pPr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2992923-0412-4453-895E-7A61ABD523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228600" y="6324600"/>
            <a:ext cx="4114800" cy="53340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By: Lauren Goedtel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3124200"/>
            <a:ext cx="6400800" cy="2133600"/>
          </a:xfrm>
          <a:prstGeom prst="rect">
            <a:avLst/>
          </a:prstGeom>
          <a:noFill/>
        </p:spPr>
        <p:txBody>
          <a:bodyPr wrap="none">
            <a:prstTxWarp prst="textChevron">
              <a:avLst/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+mn-lt"/>
              </a:rPr>
              <a:t>…Except Sex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  <a:latin typeface="+mn-lt"/>
            </a:endParaRPr>
          </a:p>
        </p:txBody>
      </p:sp>
      <p:pic>
        <p:nvPicPr>
          <p:cNvPr id="13316" name="Picture 2" descr="http://www.acclaimclipart.com/free_clipart_images/male_and_female__man_and_woman_standing_sidebyside_both_with_hands_on_hips_0071-1002-1212-0823_SM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2898775"/>
            <a:ext cx="2362200" cy="395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4" descr="http://www.acclaimclipart.com/free_clipart_images/a_bright_red_heart_above_the_heads_of_a_male_and_female_silhouette_holding_hands_0071-0904-3007-4815_SMU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38400" y="228600"/>
            <a:ext cx="28575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1000">
              <a:schemeClr val="tx1">
                <a:lumMod val="50000"/>
                <a:lumOff val="50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9097" y="762000"/>
            <a:ext cx="8774903" cy="1107996"/>
          </a:xfrm>
          <a:prstGeom prst="rect">
            <a:avLst/>
          </a:prstGeom>
          <a:noFill/>
        </p:spPr>
        <p:txBody>
          <a:bodyPr wrap="none">
            <a:prstTxWarp prst="textChevron">
              <a:avLst/>
            </a:prstTxWarp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b="1" dirty="0">
                <a:ln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+mn-lt"/>
              </a:rPr>
              <a:t>Awkward for writers too</a:t>
            </a:r>
            <a:endParaRPr lang="en-US" sz="6600" b="1" dirty="0">
              <a:ln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+mn-lt"/>
            </a:endParaRPr>
          </a:p>
        </p:txBody>
      </p:sp>
      <p:pic>
        <p:nvPicPr>
          <p:cNvPr id="14339" name="Picture 2" descr="http://www.imageenvision.com/150/17840-young-caucasian-author-woman-with-writers-block-clipart-by-djar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3200400"/>
            <a:ext cx="1981200" cy="330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4" descr="http://comps.canstockphoto.com/can-stock-photo_csp536403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2514600"/>
            <a:ext cx="3609975" cy="395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image.pixmac.com/4/happy-couple-during-the-act-of-sexual-intercourse-woman-pixmac-image-3628362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217863"/>
            <a:ext cx="3987800" cy="280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752600" y="0"/>
            <a:ext cx="6034729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</a:rPr>
              <a:t>Avoid writing about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</a:rPr>
              <a:t>the act itself</a:t>
            </a:r>
            <a:endParaRPr lang="en-US" sz="5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+mn-lt"/>
            </a:endParaRPr>
          </a:p>
        </p:txBody>
      </p:sp>
      <p:pic>
        <p:nvPicPr>
          <p:cNvPr id="15364" name="Picture 4" descr="http://blog.3bulls.net/wp-content/uploads/2009/09/D4-03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39000" y="4724400"/>
            <a:ext cx="1905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TextBox 5"/>
          <p:cNvSpPr txBox="1">
            <a:spLocks noChangeArrowheads="1"/>
          </p:cNvSpPr>
          <p:nvPr/>
        </p:nvSpPr>
        <p:spPr bwMode="auto">
          <a:xfrm>
            <a:off x="0" y="1981200"/>
            <a:ext cx="8686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Calibri" pitchFamily="34" charset="0"/>
              </a:rPr>
              <a:t>Soft-core approach: describing parts and movements in a haze of breathy metaphors</a:t>
            </a:r>
          </a:p>
        </p:txBody>
      </p:sp>
      <p:sp>
        <p:nvSpPr>
          <p:cNvPr id="15366" name="TextBox 6"/>
          <p:cNvSpPr txBox="1">
            <a:spLocks noChangeArrowheads="1"/>
          </p:cNvSpPr>
          <p:nvPr/>
        </p:nvSpPr>
        <p:spPr bwMode="auto">
          <a:xfrm>
            <a:off x="4267200" y="3352800"/>
            <a:ext cx="28194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Calibri" pitchFamily="34" charset="0"/>
              </a:rPr>
              <a:t>If they write about sex and mean strictly sex, we have a word for that. Pornography.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00200" y="1600200"/>
            <a:ext cx="5943600" cy="240065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0" b="1" dirty="0">
                <a:ln>
                  <a:prstDash val="solid"/>
                </a:ln>
                <a:solidFill>
                  <a:srgbClr val="C0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+mn-lt"/>
              </a:rPr>
              <a:t>Rape</a:t>
            </a:r>
            <a:endParaRPr lang="en-US" sz="15000" b="1" dirty="0">
              <a:ln>
                <a:prstDash val="solid"/>
              </a:ln>
              <a:solidFill>
                <a:srgbClr val="C000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5934670"/>
            <a:ext cx="8063875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n-lt"/>
              </a:rPr>
              <a:t>Yet, it keeps us interested…</a:t>
            </a:r>
            <a:endParaRPr lang="en-US" sz="5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2537" y="0"/>
            <a:ext cx="5099088" cy="132343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</a:rPr>
              <a:t>Main goals:</a:t>
            </a:r>
            <a:endParaRPr lang="en-US" sz="8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87019" y="1828800"/>
            <a:ext cx="5370381" cy="110799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Independence</a:t>
            </a: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,</a:t>
            </a:r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62400" y="2971800"/>
            <a:ext cx="126989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and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14600" y="3733800"/>
            <a:ext cx="3978654" cy="132343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+mn-lt"/>
              </a:rPr>
              <a:t>Freedom</a:t>
            </a:r>
            <a:endParaRPr lang="en-US" sz="8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16038" y="1828800"/>
            <a:ext cx="4027962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spc="50" dirty="0">
                <a:ln w="12700" cmpd="sng">
                  <a:solidFill>
                    <a:srgbClr val="00B050"/>
                  </a:solidFill>
                  <a:prstDash val="solid"/>
                </a:ln>
                <a:solidFill>
                  <a:srgbClr val="92D05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</a:rPr>
              <a:t>Rebellion</a:t>
            </a:r>
            <a:r>
              <a:rPr lang="en-US" sz="5400" b="1" spc="50" dirty="0">
                <a:ln w="12700" cmpd="sng">
                  <a:solidFill>
                    <a:srgbClr val="00B050"/>
                  </a:solidFill>
                  <a:prstDash val="solid"/>
                </a:ln>
                <a:solidFill>
                  <a:srgbClr val="92D05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</a:rPr>
              <a:t>,</a:t>
            </a:r>
            <a:endParaRPr lang="en-US" sz="5400" b="1" spc="50" dirty="0">
              <a:ln w="12700" cmpd="sng">
                <a:solidFill>
                  <a:srgbClr val="00B050"/>
                </a:solidFill>
                <a:prstDash val="solid"/>
              </a:ln>
              <a:solidFill>
                <a:srgbClr val="92D05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31</Words>
  <Application>Microsoft Office PowerPoint</Application>
  <PresentationFormat>On-screen Show (4:3)</PresentationFormat>
  <Paragraphs>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Calibri</vt:lpstr>
      <vt:lpstr>Arial</vt:lpstr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Gary Goedtel</dc:creator>
  <cp:lastModifiedBy>Aric Foster</cp:lastModifiedBy>
  <cp:revision>3</cp:revision>
  <dcterms:created xsi:type="dcterms:W3CDTF">2012-09-13T03:06:10Z</dcterms:created>
  <dcterms:modified xsi:type="dcterms:W3CDTF">2012-09-20T13:27:58Z</dcterms:modified>
</cp:coreProperties>
</file>