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6C8F-AA68-45BE-AC4A-0E5045E0101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DD9BF7-FC21-417F-B3F7-08BCBC7BA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6C8F-AA68-45BE-AC4A-0E5045E0101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F7-FC21-417F-B3F7-08BCBC7BA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6C8F-AA68-45BE-AC4A-0E5045E0101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F7-FC21-417F-B3F7-08BCBC7BA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6C8F-AA68-45BE-AC4A-0E5045E0101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DD9BF7-FC21-417F-B3F7-08BCBC7BA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6C8F-AA68-45BE-AC4A-0E5045E0101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F7-FC21-417F-B3F7-08BCBC7BA7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6C8F-AA68-45BE-AC4A-0E5045E0101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F7-FC21-417F-B3F7-08BCBC7BA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6C8F-AA68-45BE-AC4A-0E5045E0101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DD9BF7-FC21-417F-B3F7-08BCBC7BA7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6C8F-AA68-45BE-AC4A-0E5045E0101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F7-FC21-417F-B3F7-08BCBC7BA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6C8F-AA68-45BE-AC4A-0E5045E0101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F7-FC21-417F-B3F7-08BCBC7BA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6C8F-AA68-45BE-AC4A-0E5045E0101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F7-FC21-417F-B3F7-08BCBC7BA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56C8F-AA68-45BE-AC4A-0E5045E0101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9BF7-FC21-417F-B3F7-08BCBC7BA71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B56C8F-AA68-45BE-AC4A-0E5045E0101B}" type="datetimeFigureOut">
              <a:rPr lang="en-US" smtClean="0"/>
              <a:t>9/12/2012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DD9BF7-FC21-417F-B3F7-08BCBC7BA7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hequietvoice18.files.wordpress.com/2012/01/how-to-read-literature-like-a-profess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1000"/>
            <a:ext cx="3023776" cy="458877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889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191000"/>
            <a:ext cx="8458200" cy="1222375"/>
          </a:xfrm>
        </p:spPr>
        <p:txBody>
          <a:bodyPr/>
          <a:lstStyle/>
          <a:p>
            <a:r>
              <a:rPr lang="en-US" dirty="0" smtClean="0"/>
              <a:t>Chapter 8: </a:t>
            </a:r>
            <a:r>
              <a:rPr lang="en-US" dirty="0" err="1" smtClean="0"/>
              <a:t>Hanseldee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Greteldum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10200"/>
            <a:ext cx="8458200" cy="914400"/>
          </a:xfrm>
        </p:spPr>
        <p:txBody>
          <a:bodyPr/>
          <a:lstStyle/>
          <a:p>
            <a:r>
              <a:rPr lang="en-US" dirty="0" smtClean="0"/>
              <a:t>By: Stephen Kline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literature grows from previous literature</a:t>
            </a:r>
          </a:p>
          <a:p>
            <a:endParaRPr lang="en-US" dirty="0"/>
          </a:p>
          <a:p>
            <a:r>
              <a:rPr lang="en-US" dirty="0" smtClean="0"/>
              <a:t>Making references that everyone understands is </a:t>
            </a:r>
            <a:r>
              <a:rPr lang="en-US" u="sng" dirty="0" smtClean="0"/>
              <a:t>hard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Fairytales are most widely known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60638"/>
          </a:xfrm>
        </p:spPr>
        <p:txBody>
          <a:bodyPr>
            <a:normAutofit/>
          </a:bodyPr>
          <a:lstStyle/>
          <a:p>
            <a:r>
              <a:rPr lang="en-US" dirty="0" smtClean="0"/>
              <a:t>Homer- not as popular</a:t>
            </a:r>
          </a:p>
          <a:p>
            <a:endParaRPr lang="en-US" dirty="0"/>
          </a:p>
          <a:p>
            <a:r>
              <a:rPr lang="en-US" dirty="0" smtClean="0"/>
              <a:t>Shakespeare- overused</a:t>
            </a:r>
          </a:p>
          <a:p>
            <a:pPr lvl="1"/>
            <a:r>
              <a:rPr lang="en-US" sz="2400" dirty="0" smtClean="0"/>
              <a:t>“… quotes are like eligible persons of the other sex: all the good ones are taken.”</a:t>
            </a:r>
            <a:endParaRPr lang="en-US" sz="2400" dirty="0"/>
          </a:p>
          <a:p>
            <a:endParaRPr lang="en-US" dirty="0" smtClean="0"/>
          </a:p>
        </p:txBody>
      </p:sp>
      <p:pic>
        <p:nvPicPr>
          <p:cNvPr id="36866" name="Picture 2" descr="http://www.theaterseatstore.com/site/img/articles/shakespeareportra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838200"/>
            <a:ext cx="1905000" cy="219489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6868" name="Picture 4" descr="http://graphics8.nytimes.com/images/2007/09/26/timestopics/topics_joyce_1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339390"/>
            <a:ext cx="1752600" cy="221381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6" name="TextBox 5"/>
          <p:cNvSpPr txBox="1"/>
          <p:nvPr/>
        </p:nvSpPr>
        <p:spPr>
          <a:xfrm>
            <a:off x="2590800" y="4419600"/>
            <a:ext cx="6172200" cy="1834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en-US" sz="2800" dirty="0">
                <a:solidFill>
                  <a:srgbClr val="4E3B30"/>
                </a:solidFill>
              </a:rPr>
              <a:t>James Joyce- too complex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endParaRPr lang="en-US" sz="28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en-US" sz="2800" dirty="0">
                <a:solidFill>
                  <a:srgbClr val="4E3B30"/>
                </a:solidFill>
              </a:rPr>
              <a:t>T.S. Elliot- secondhand quotes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Children’s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Easy to build off of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basic than other literature</a:t>
            </a:r>
          </a:p>
          <a:p>
            <a:endParaRPr lang="en-US" dirty="0" smtClean="0"/>
          </a:p>
          <a:p>
            <a:r>
              <a:rPr lang="en-US" dirty="0" smtClean="0"/>
              <a:t>Widely known</a:t>
            </a:r>
          </a:p>
          <a:p>
            <a:endParaRPr lang="en-US" dirty="0"/>
          </a:p>
        </p:txBody>
      </p:sp>
      <p:pic>
        <p:nvPicPr>
          <p:cNvPr id="26626" name="Picture 2" descr="http://thetvgeeks.com/wp-content/uploads/2012/06/snow_wh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810000"/>
            <a:ext cx="3200400" cy="24003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26628" name="Picture 4" descr="http://t2.gstatic.com/images?q=tbn:ANd9GcRLT2h6ceuj72hkgh48RuJxR-w6ouFiOly7WTjDtuL_N19z9wCVsnkxX87N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3892899" cy="255779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Means to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Keep track of the pieces referenced</a:t>
            </a:r>
          </a:p>
          <a:p>
            <a:endParaRPr lang="en-US" dirty="0"/>
          </a:p>
          <a:p>
            <a:r>
              <a:rPr lang="en-US" dirty="0" smtClean="0"/>
              <a:t>Ask why the author would use that comparison</a:t>
            </a:r>
            <a:endParaRPr lang="en-US" dirty="0"/>
          </a:p>
        </p:txBody>
      </p:sp>
      <p:pic>
        <p:nvPicPr>
          <p:cNvPr id="8" name="Picture 2" descr="http://www.jenniferzwick.com/public/img/photography/constructed-narrative/the-read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959568"/>
            <a:ext cx="4724400" cy="3706733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96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Chapter 8: Hanseldee  and Greteldum</vt:lpstr>
      <vt:lpstr>Main Points</vt:lpstr>
      <vt:lpstr>Common References</vt:lpstr>
      <vt:lpstr>Children’s Stories</vt:lpstr>
      <vt:lpstr>What This Means to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Hanseldee and Greteldum</dc:title>
  <dc:creator>Stephen Kline</dc:creator>
  <cp:lastModifiedBy>Stephen Kline</cp:lastModifiedBy>
  <cp:revision>5</cp:revision>
  <dcterms:created xsi:type="dcterms:W3CDTF">2012-09-13T01:16:14Z</dcterms:created>
  <dcterms:modified xsi:type="dcterms:W3CDTF">2012-09-13T02:03:23Z</dcterms:modified>
</cp:coreProperties>
</file>