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8235" y="906715"/>
            <a:ext cx="3206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Literal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6530" y="5504885"/>
            <a:ext cx="140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8389" y="3648013"/>
            <a:ext cx="397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8" y="3681043"/>
            <a:ext cx="6890197" cy="1607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76" y="1638063"/>
            <a:ext cx="6344626" cy="17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143" y="958230"/>
            <a:ext cx="26292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Color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10328" r="-423" b="42160"/>
          <a:stretch/>
        </p:blipFill>
        <p:spPr>
          <a:xfrm>
            <a:off x="891961" y="3740480"/>
            <a:ext cx="5385201" cy="1918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2"/>
          <a:stretch/>
        </p:blipFill>
        <p:spPr>
          <a:xfrm>
            <a:off x="5693231" y="1300766"/>
            <a:ext cx="5695985" cy="2170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6805" y="5667446"/>
            <a:ext cx="221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4626" y="3478870"/>
            <a:ext cx="18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6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4871" y="1966000"/>
            <a:ext cx="5238838" cy="392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26" y="-927279"/>
            <a:ext cx="5331853" cy="3998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3" y="1931829"/>
            <a:ext cx="4474333" cy="3355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2896" y="5499278"/>
            <a:ext cx="154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8854" y="4755512"/>
            <a:ext cx="173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4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1499" y="1332158"/>
            <a:ext cx="5531476" cy="4148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591" y="1332157"/>
            <a:ext cx="5531476" cy="4148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13179" y="3573886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1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" y="1416676"/>
            <a:ext cx="5658117" cy="4243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0231" y="1810422"/>
            <a:ext cx="4608132" cy="34560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0996" y="5842537"/>
            <a:ext cx="1177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93662" y="5842537"/>
            <a:ext cx="1361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6038" y="855200"/>
            <a:ext cx="48162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Figurative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62" y="1849061"/>
            <a:ext cx="5499280" cy="1347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2" y="3572599"/>
            <a:ext cx="5836058" cy="1518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2175" y="3696237"/>
            <a:ext cx="215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4411" y="540912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8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2" y="470077"/>
            <a:ext cx="4971245" cy="3728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2" y="2673975"/>
            <a:ext cx="4971245" cy="3728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3129566"/>
            <a:ext cx="3808122" cy="5077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" y="0"/>
            <a:ext cx="5245995" cy="393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9110" y="4069724"/>
            <a:ext cx="162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5656" y="2768958"/>
            <a:ext cx="194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7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306" y="1022625"/>
            <a:ext cx="75682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Text as a Whole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68" y="2130621"/>
            <a:ext cx="6284890" cy="1436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5" y="3957037"/>
            <a:ext cx="6304105" cy="1691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0596" y="4095482"/>
            <a:ext cx="1401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4564" y="5777317"/>
            <a:ext cx="319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2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513" y="1528874"/>
            <a:ext cx="4430689" cy="3323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7594" y="5405727"/>
            <a:ext cx="234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9295" y="5419239"/>
            <a:ext cx="327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31" y="1300766"/>
            <a:ext cx="4762817" cy="35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62" y="1022625"/>
            <a:ext cx="22372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9" y="4061831"/>
            <a:ext cx="7233634" cy="1544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06" y="1977558"/>
            <a:ext cx="7104845" cy="1800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3048" y="5859887"/>
            <a:ext cx="306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7482" y="4262907"/>
            <a:ext cx="215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57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9277" y="1152659"/>
            <a:ext cx="6044485" cy="4533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6" y="1352654"/>
            <a:ext cx="5228823" cy="3921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2890" y="5821251"/>
            <a:ext cx="287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2169" y="5821251"/>
            <a:ext cx="355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1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355" y="829442"/>
            <a:ext cx="77211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Black and White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354" y="3766241"/>
            <a:ext cx="2472744" cy="1854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42" y="1937438"/>
            <a:ext cx="4893347" cy="140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3" y="1937438"/>
            <a:ext cx="5888387" cy="1401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04" y="3917344"/>
            <a:ext cx="6126808" cy="1552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189" y="4932608"/>
            <a:ext cx="1611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5508" y="5668282"/>
            <a:ext cx="191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721</TotalTime>
  <Words>34</Words>
  <Application>Microsoft Office PowerPoint</Application>
  <PresentationFormat>Widescreen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Mikula</dc:creator>
  <cp:lastModifiedBy>Olivia Mikula</cp:lastModifiedBy>
  <cp:revision>15</cp:revision>
  <dcterms:created xsi:type="dcterms:W3CDTF">2016-05-15T15:48:19Z</dcterms:created>
  <dcterms:modified xsi:type="dcterms:W3CDTF">2016-05-16T03:50:03Z</dcterms:modified>
</cp:coreProperties>
</file>