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3" r:id="rId13"/>
    <p:sldId id="264" r:id="rId14"/>
    <p:sldId id="269" r:id="rId15"/>
    <p:sldId id="271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12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5/17/16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5/17/16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5/17/16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58417" y="704294"/>
            <a:ext cx="8744859" cy="2414519"/>
          </a:xfrm>
        </p:spPr>
        <p:txBody>
          <a:bodyPr/>
          <a:lstStyle/>
          <a:p>
            <a:pPr algn="ctr"/>
            <a:r>
              <a:rPr lang="en-US" sz="7200" dirty="0" smtClean="0"/>
              <a:t>TTOG </a:t>
            </a:r>
            <a:r>
              <a:rPr lang="en-US" sz="7200" dirty="0" err="1" smtClean="0"/>
              <a:t>PechaKucha</a:t>
            </a:r>
            <a:r>
              <a:rPr lang="en-US" sz="7200" dirty="0" smtClean="0"/>
              <a:t> </a:t>
            </a:r>
            <a:br>
              <a:rPr lang="en-US" sz="7200" dirty="0" smtClean="0"/>
            </a:br>
            <a:r>
              <a:rPr lang="en-US" sz="7200" dirty="0"/>
              <a:t/>
            </a:r>
            <a:br>
              <a:rPr lang="en-US" sz="7200" dirty="0"/>
            </a:br>
            <a:r>
              <a:rPr lang="en-US" sz="7200" dirty="0" smtClean="0"/>
              <a:t>20x20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2687758" y="3829639"/>
            <a:ext cx="4326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Casey Boyd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30900238"/>
      </p:ext>
    </p:extLst>
  </p:cSld>
  <p:clrMapOvr>
    <a:masterClrMapping/>
  </p:clrMapOvr>
  <p:transition xmlns:p14="http://schemas.microsoft.com/office/powerpoint/2010/main" spd="slow" advTm="20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(Grow)</a:t>
            </a:r>
            <a:endParaRPr lang="en-US" dirty="0"/>
          </a:p>
        </p:txBody>
      </p:sp>
      <p:pic>
        <p:nvPicPr>
          <p:cNvPr id="4" name="Picture 3" descr="thumb_IMG_1574_10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7" t="10611" r="9327" b="64838"/>
          <a:stretch/>
        </p:blipFill>
        <p:spPr>
          <a:xfrm rot="5400000">
            <a:off x="1283636" y="1472935"/>
            <a:ext cx="2820650" cy="3025788"/>
          </a:xfrm>
          <a:prstGeom prst="rect">
            <a:avLst/>
          </a:prstGeom>
        </p:spPr>
      </p:pic>
      <p:pic>
        <p:nvPicPr>
          <p:cNvPr id="5" name="Picture 4" descr="IMG_208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3" r="34900" b="23362"/>
          <a:stretch/>
        </p:blipFill>
        <p:spPr>
          <a:xfrm>
            <a:off x="4679462" y="3106614"/>
            <a:ext cx="4464538" cy="285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86182"/>
      </p:ext>
    </p:extLst>
  </p:cSld>
  <p:clrMapOvr>
    <a:masterClrMapping/>
  </p:clrMapOvr>
  <p:transition xmlns:p14="http://schemas.microsoft.com/office/powerpoint/2010/main" spd="slow" advTm="20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(Glow)</a:t>
            </a:r>
            <a:endParaRPr lang="en-US" dirty="0"/>
          </a:p>
        </p:txBody>
      </p:sp>
      <p:pic>
        <p:nvPicPr>
          <p:cNvPr id="4" name="Picture 3" descr="thumb_IMG_1550_10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8" r="17515"/>
          <a:stretch/>
        </p:blipFill>
        <p:spPr>
          <a:xfrm rot="16200000">
            <a:off x="1453354" y="533884"/>
            <a:ext cx="1237316" cy="3692644"/>
          </a:xfrm>
          <a:prstGeom prst="rect">
            <a:avLst/>
          </a:prstGeom>
        </p:spPr>
      </p:pic>
      <p:pic>
        <p:nvPicPr>
          <p:cNvPr id="5" name="Picture 4" descr="thumb_IMG_1608_102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56" r="8917" b="22601"/>
          <a:stretch/>
        </p:blipFill>
        <p:spPr>
          <a:xfrm>
            <a:off x="6253595" y="3202492"/>
            <a:ext cx="2675156" cy="1963650"/>
          </a:xfrm>
          <a:prstGeom prst="rect">
            <a:avLst/>
          </a:prstGeom>
        </p:spPr>
      </p:pic>
      <p:pic>
        <p:nvPicPr>
          <p:cNvPr id="6" name="Picture 5" descr="thumb_IMG_1598_102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5" t="40989" r="14189" b="21560"/>
          <a:stretch/>
        </p:blipFill>
        <p:spPr>
          <a:xfrm>
            <a:off x="225691" y="3497384"/>
            <a:ext cx="2137976" cy="15966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4154" y="56856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thumb_IMG_1600_102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4" t="29336" r="15089" b="6164"/>
          <a:stretch/>
        </p:blipFill>
        <p:spPr>
          <a:xfrm rot="16200000">
            <a:off x="5826500" y="4852044"/>
            <a:ext cx="1510632" cy="2405960"/>
          </a:xfrm>
          <a:prstGeom prst="rect">
            <a:avLst/>
          </a:prstGeom>
        </p:spPr>
      </p:pic>
      <p:pic>
        <p:nvPicPr>
          <p:cNvPr id="10" name="Picture 9" descr="IMG_210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63667" y="4184318"/>
            <a:ext cx="2673682" cy="2673682"/>
          </a:xfrm>
          <a:prstGeom prst="rect">
            <a:avLst/>
          </a:prstGeom>
        </p:spPr>
      </p:pic>
      <p:pic>
        <p:nvPicPr>
          <p:cNvPr id="11" name="Picture 10" descr="IMG_2080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0" r="21361" b="21653"/>
          <a:stretch/>
        </p:blipFill>
        <p:spPr>
          <a:xfrm>
            <a:off x="3945831" y="1761548"/>
            <a:ext cx="2866009" cy="242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36082"/>
      </p:ext>
    </p:extLst>
  </p:cSld>
  <p:clrMapOvr>
    <a:masterClrMapping/>
  </p:clrMapOvr>
  <p:transition xmlns:p14="http://schemas.microsoft.com/office/powerpoint/2010/main" spd="slow" advTm="20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(Grow)</a:t>
            </a:r>
            <a:endParaRPr lang="en-US" dirty="0"/>
          </a:p>
        </p:txBody>
      </p:sp>
      <p:pic>
        <p:nvPicPr>
          <p:cNvPr id="4" name="Picture 3" descr="thumb_IMG_1557_10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6" b="22463"/>
          <a:stretch/>
        </p:blipFill>
        <p:spPr>
          <a:xfrm>
            <a:off x="380187" y="1686068"/>
            <a:ext cx="2831083" cy="1797604"/>
          </a:xfrm>
          <a:prstGeom prst="rect">
            <a:avLst/>
          </a:prstGeom>
        </p:spPr>
      </p:pic>
      <p:pic>
        <p:nvPicPr>
          <p:cNvPr id="5" name="Picture 4" descr="thumb_IMG_1555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400" y="1686068"/>
            <a:ext cx="2375600" cy="1781700"/>
          </a:xfrm>
          <a:prstGeom prst="rect">
            <a:avLst/>
          </a:prstGeom>
        </p:spPr>
      </p:pic>
      <p:pic>
        <p:nvPicPr>
          <p:cNvPr id="6" name="Picture 5" descr="IMG_210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9"/>
          <a:stretch/>
        </p:blipFill>
        <p:spPr>
          <a:xfrm rot="16200000">
            <a:off x="2274277" y="2571261"/>
            <a:ext cx="2618154" cy="501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19612"/>
      </p:ext>
    </p:extLst>
  </p:cSld>
  <p:clrMapOvr>
    <a:masterClrMapping/>
  </p:clrMapOvr>
  <p:transition xmlns:p14="http://schemas.microsoft.com/office/powerpoint/2010/main" spd="slow" advTm="20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3496" y="518014"/>
            <a:ext cx="7313613" cy="868362"/>
          </a:xfrm>
        </p:spPr>
        <p:txBody>
          <a:bodyPr/>
          <a:lstStyle/>
          <a:p>
            <a:r>
              <a:rPr lang="en-US" dirty="0" smtClean="0"/>
              <a:t>HOW (Glow)</a:t>
            </a:r>
            <a:endParaRPr lang="en-US" dirty="0"/>
          </a:p>
        </p:txBody>
      </p:sp>
      <p:pic>
        <p:nvPicPr>
          <p:cNvPr id="4" name="Picture 3" descr="IMG_21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" y="518014"/>
            <a:ext cx="3708401" cy="3708401"/>
          </a:xfrm>
          <a:prstGeom prst="rect">
            <a:avLst/>
          </a:prstGeom>
        </p:spPr>
      </p:pic>
      <p:pic>
        <p:nvPicPr>
          <p:cNvPr id="5" name="Picture 4" descr="IMG_208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0" r="22146" b="8832"/>
          <a:stretch/>
        </p:blipFill>
        <p:spPr>
          <a:xfrm>
            <a:off x="0" y="2919347"/>
            <a:ext cx="2996557" cy="3903785"/>
          </a:xfrm>
          <a:prstGeom prst="rect">
            <a:avLst/>
          </a:prstGeom>
        </p:spPr>
      </p:pic>
      <p:pic>
        <p:nvPicPr>
          <p:cNvPr id="7" name="Picture 6" descr="IMG_208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69" y="3151951"/>
            <a:ext cx="3419231" cy="3419231"/>
          </a:xfrm>
          <a:prstGeom prst="rect">
            <a:avLst/>
          </a:prstGeom>
        </p:spPr>
      </p:pic>
      <p:pic>
        <p:nvPicPr>
          <p:cNvPr id="6" name="Picture 5" descr="IMG_2085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t="30770" r="20539" b="25925"/>
          <a:stretch/>
        </p:blipFill>
        <p:spPr>
          <a:xfrm>
            <a:off x="5192681" y="1527908"/>
            <a:ext cx="3951319" cy="296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44083"/>
      </p:ext>
    </p:extLst>
  </p:cSld>
  <p:clrMapOvr>
    <a:masterClrMapping/>
  </p:clrMapOvr>
  <p:transition xmlns:p14="http://schemas.microsoft.com/office/powerpoint/2010/main" spd="slow" advTm="20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54" y="2027238"/>
            <a:ext cx="7975600" cy="2701070"/>
          </a:xfrm>
        </p:spPr>
        <p:txBody>
          <a:bodyPr/>
          <a:lstStyle/>
          <a:p>
            <a:r>
              <a:rPr lang="en-US" sz="8800" dirty="0" smtClean="0"/>
              <a:t>What I Have Learned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4056522072"/>
      </p:ext>
    </p:extLst>
  </p:cSld>
  <p:clrMapOvr>
    <a:masterClrMapping/>
  </p:clrMapOvr>
  <p:transition xmlns:p14="http://schemas.microsoft.com/office/powerpoint/2010/main" spd="slow" advTm="20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4554" y="2027238"/>
            <a:ext cx="7975600" cy="2701070"/>
          </a:xfrm>
        </p:spPr>
        <p:txBody>
          <a:bodyPr/>
          <a:lstStyle/>
          <a:p>
            <a:r>
              <a:rPr lang="en-US" sz="8800" dirty="0" smtClean="0"/>
              <a:t>What I Have Learned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396266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0"/>
    </mc:Choice>
    <mc:Fallback>
      <p:transition xmlns:p14="http://schemas.microsoft.com/office/powerpoint/2010/main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Grade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12308" y="2422769"/>
            <a:ext cx="244230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/>
              <a:t>A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875582111"/>
      </p:ext>
    </p:extLst>
  </p:cSld>
  <p:clrMapOvr>
    <a:masterClrMapping/>
  </p:clrMapOvr>
  <p:transition xmlns:p14="http://schemas.microsoft.com/office/powerpoint/2010/main" spd="slow" advTm="20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Literal (Grow)</a:t>
            </a:r>
            <a:endParaRPr lang="en-US" dirty="0"/>
          </a:p>
        </p:txBody>
      </p:sp>
      <p:pic>
        <p:nvPicPr>
          <p:cNvPr id="5" name="Picture 4" descr="IMG_21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8356" y="1699846"/>
            <a:ext cx="3126293" cy="3126293"/>
          </a:xfrm>
          <a:prstGeom prst="rect">
            <a:avLst/>
          </a:prstGeom>
        </p:spPr>
      </p:pic>
      <p:pic>
        <p:nvPicPr>
          <p:cNvPr id="6" name="Picture 5" descr="IMG_209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9616" y="1856154"/>
            <a:ext cx="4591538" cy="459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6907"/>
      </p:ext>
    </p:extLst>
  </p:cSld>
  <p:clrMapOvr>
    <a:masterClrMapping/>
  </p:clrMapOvr>
  <p:transition xmlns:p14="http://schemas.microsoft.com/office/powerpoint/2010/main" spd="slow" advTm="20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Literal (Glow)</a:t>
            </a:r>
            <a:endParaRPr lang="en-US" dirty="0"/>
          </a:p>
        </p:txBody>
      </p:sp>
      <p:pic>
        <p:nvPicPr>
          <p:cNvPr id="4" name="Picture 3" descr="thumb_IMG_1551_10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43" r="26442" b="8827"/>
          <a:stretch/>
        </p:blipFill>
        <p:spPr>
          <a:xfrm>
            <a:off x="291393" y="1373536"/>
            <a:ext cx="3155487" cy="1757675"/>
          </a:xfrm>
          <a:prstGeom prst="rect">
            <a:avLst/>
          </a:prstGeom>
        </p:spPr>
      </p:pic>
      <p:pic>
        <p:nvPicPr>
          <p:cNvPr id="5" name="Picture 4" descr="thumb_IMG_1568_102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6" t="18994" r="17511"/>
          <a:stretch/>
        </p:blipFill>
        <p:spPr>
          <a:xfrm rot="5400000">
            <a:off x="6312926" y="3790875"/>
            <a:ext cx="2912802" cy="3022883"/>
          </a:xfrm>
          <a:prstGeom prst="rect">
            <a:avLst/>
          </a:prstGeom>
        </p:spPr>
      </p:pic>
      <p:pic>
        <p:nvPicPr>
          <p:cNvPr id="6" name="Picture 5" descr="thumb_IMG_1596_102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5" t="50378" r="20293" b="13237"/>
          <a:stretch/>
        </p:blipFill>
        <p:spPr>
          <a:xfrm>
            <a:off x="291393" y="3636213"/>
            <a:ext cx="2372438" cy="2254490"/>
          </a:xfrm>
          <a:prstGeom prst="rect">
            <a:avLst/>
          </a:prstGeom>
        </p:spPr>
      </p:pic>
      <p:pic>
        <p:nvPicPr>
          <p:cNvPr id="7" name="Picture 6" descr="IMG_209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31" y="3673230"/>
            <a:ext cx="3184770" cy="3184770"/>
          </a:xfrm>
          <a:prstGeom prst="rect">
            <a:avLst/>
          </a:prstGeom>
        </p:spPr>
      </p:pic>
      <p:pic>
        <p:nvPicPr>
          <p:cNvPr id="8" name="Picture 7" descr="IMG_2079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5" r="23979" b="30199"/>
          <a:stretch/>
        </p:blipFill>
        <p:spPr>
          <a:xfrm>
            <a:off x="4186610" y="1385640"/>
            <a:ext cx="3628776" cy="246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91203"/>
      </p:ext>
    </p:extLst>
  </p:cSld>
  <p:clrMapOvr>
    <a:masterClrMapping/>
  </p:clrMapOvr>
  <p:transition xmlns:p14="http://schemas.microsoft.com/office/powerpoint/2010/main" spd="slow" advTm="20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Figurative (Grow)</a:t>
            </a:r>
            <a:endParaRPr lang="en-US" dirty="0"/>
          </a:p>
        </p:txBody>
      </p:sp>
      <p:pic>
        <p:nvPicPr>
          <p:cNvPr id="4" name="Picture 3" descr="IMG_21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1" y="1650999"/>
            <a:ext cx="3839309" cy="3839309"/>
          </a:xfrm>
          <a:prstGeom prst="rect">
            <a:avLst/>
          </a:prstGeom>
        </p:spPr>
      </p:pic>
      <p:pic>
        <p:nvPicPr>
          <p:cNvPr id="5" name="Picture 4" descr="IMG_209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11076" y="2012460"/>
            <a:ext cx="4024923" cy="40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62905"/>
      </p:ext>
    </p:extLst>
  </p:cSld>
  <p:clrMapOvr>
    <a:masterClrMapping/>
  </p:clrMapOvr>
  <p:transition xmlns:p14="http://schemas.microsoft.com/office/powerpoint/2010/main" spd="slow" advTm="20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Figurative (Glow)</a:t>
            </a:r>
            <a:endParaRPr lang="en-US" dirty="0"/>
          </a:p>
        </p:txBody>
      </p:sp>
      <p:pic>
        <p:nvPicPr>
          <p:cNvPr id="4" name="Picture 3" descr="thumb_IMG_1595_10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7" t="54929" r="18073" b="7620"/>
          <a:stretch/>
        </p:blipFill>
        <p:spPr>
          <a:xfrm>
            <a:off x="444773" y="1371600"/>
            <a:ext cx="2896304" cy="3159195"/>
          </a:xfrm>
          <a:prstGeom prst="rect">
            <a:avLst/>
          </a:prstGeom>
        </p:spPr>
      </p:pic>
      <p:pic>
        <p:nvPicPr>
          <p:cNvPr id="5" name="Picture 4" descr="IMG_209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29014" y="2090614"/>
            <a:ext cx="3849077" cy="384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51029"/>
      </p:ext>
    </p:extLst>
  </p:cSld>
  <p:clrMapOvr>
    <a:masterClrMapping/>
  </p:clrMapOvr>
  <p:transition xmlns:p14="http://schemas.microsoft.com/office/powerpoint/2010/main" spd="slow" advTm="20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TAW (Grow)</a:t>
            </a:r>
            <a:endParaRPr lang="en-US" dirty="0"/>
          </a:p>
        </p:txBody>
      </p:sp>
      <p:pic>
        <p:nvPicPr>
          <p:cNvPr id="4" name="Picture 3" descr="thumb_IMG_1557_10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6" b="22463"/>
          <a:stretch/>
        </p:blipFill>
        <p:spPr>
          <a:xfrm>
            <a:off x="380187" y="1666529"/>
            <a:ext cx="2831083" cy="1797604"/>
          </a:xfrm>
          <a:prstGeom prst="rect">
            <a:avLst/>
          </a:prstGeom>
        </p:spPr>
      </p:pic>
      <p:pic>
        <p:nvPicPr>
          <p:cNvPr id="5" name="Picture 4" descr="thumb_IMG_1553_102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4246" r="30240" b="5571"/>
          <a:stretch/>
        </p:blipFill>
        <p:spPr>
          <a:xfrm>
            <a:off x="291393" y="3519919"/>
            <a:ext cx="1631141" cy="3135372"/>
          </a:xfrm>
          <a:prstGeom prst="rect">
            <a:avLst/>
          </a:prstGeom>
        </p:spPr>
      </p:pic>
      <p:pic>
        <p:nvPicPr>
          <p:cNvPr id="6" name="Picture 5" descr="thumb_IMG_1592_102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5" r="21582" b="3581"/>
          <a:stretch/>
        </p:blipFill>
        <p:spPr>
          <a:xfrm rot="16200000">
            <a:off x="5998145" y="378329"/>
            <a:ext cx="1617785" cy="3604326"/>
          </a:xfrm>
          <a:prstGeom prst="rect">
            <a:avLst/>
          </a:prstGeom>
        </p:spPr>
      </p:pic>
      <p:pic>
        <p:nvPicPr>
          <p:cNvPr id="7" name="Picture 6" descr="IMG_210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61056" y="3302000"/>
            <a:ext cx="3353291" cy="335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8639"/>
      </p:ext>
    </p:extLst>
  </p:cSld>
  <p:clrMapOvr>
    <a:masterClrMapping/>
  </p:clrMapOvr>
  <p:transition xmlns:p14="http://schemas.microsoft.com/office/powerpoint/2010/main" spd="slow" advTm="20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TAW (Glow)</a:t>
            </a:r>
            <a:endParaRPr lang="en-US" dirty="0"/>
          </a:p>
        </p:txBody>
      </p:sp>
      <p:pic>
        <p:nvPicPr>
          <p:cNvPr id="4" name="Picture 3" descr="thumb_IMG_1568_10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6" t="18994" r="17511"/>
          <a:stretch/>
        </p:blipFill>
        <p:spPr>
          <a:xfrm rot="5400000">
            <a:off x="3254078" y="1325694"/>
            <a:ext cx="2429398" cy="2521210"/>
          </a:xfrm>
          <a:prstGeom prst="rect">
            <a:avLst/>
          </a:prstGeom>
        </p:spPr>
      </p:pic>
      <p:pic>
        <p:nvPicPr>
          <p:cNvPr id="5" name="Picture 4" descr="thumb_IMG_1608_102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56" r="8917" b="22601"/>
          <a:stretch/>
        </p:blipFill>
        <p:spPr>
          <a:xfrm>
            <a:off x="4913645" y="4109705"/>
            <a:ext cx="3314368" cy="2432852"/>
          </a:xfrm>
          <a:prstGeom prst="rect">
            <a:avLst/>
          </a:prstGeom>
        </p:spPr>
      </p:pic>
      <p:pic>
        <p:nvPicPr>
          <p:cNvPr id="6" name="Picture 5" descr="IMG_207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1" r="38385" b="19030"/>
          <a:stretch/>
        </p:blipFill>
        <p:spPr>
          <a:xfrm rot="5400000">
            <a:off x="586735" y="1273326"/>
            <a:ext cx="1850376" cy="2046925"/>
          </a:xfrm>
          <a:prstGeom prst="rect">
            <a:avLst/>
          </a:prstGeom>
        </p:spPr>
      </p:pic>
      <p:pic>
        <p:nvPicPr>
          <p:cNvPr id="7" name="Picture 6" descr="IMG_209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8" t="24501" r="24928" b="9117"/>
          <a:stretch/>
        </p:blipFill>
        <p:spPr>
          <a:xfrm>
            <a:off x="914400" y="3582435"/>
            <a:ext cx="2833077" cy="2960122"/>
          </a:xfrm>
          <a:prstGeom prst="rect">
            <a:avLst/>
          </a:prstGeom>
        </p:spPr>
      </p:pic>
      <p:pic>
        <p:nvPicPr>
          <p:cNvPr id="8" name="Picture 7" descr="IMG_2095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25" b="19373"/>
          <a:stretch/>
        </p:blipFill>
        <p:spPr>
          <a:xfrm rot="16200000">
            <a:off x="6131516" y="1336603"/>
            <a:ext cx="2977487" cy="304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90169"/>
      </p:ext>
    </p:extLst>
  </p:cSld>
  <p:clrMapOvr>
    <a:masterClrMapping/>
  </p:clrMapOvr>
  <p:transition xmlns:p14="http://schemas.microsoft.com/office/powerpoint/2010/main" spd="slow" advTm="20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Black/White (Grow)</a:t>
            </a:r>
            <a:endParaRPr lang="en-US" dirty="0"/>
          </a:p>
        </p:txBody>
      </p:sp>
      <p:pic>
        <p:nvPicPr>
          <p:cNvPr id="4" name="Picture 3" descr="thumb_IMG_1573_10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2" t="16645" r="13226"/>
          <a:stretch/>
        </p:blipFill>
        <p:spPr>
          <a:xfrm rot="5400000">
            <a:off x="869476" y="4253941"/>
            <a:ext cx="2130670" cy="2709487"/>
          </a:xfrm>
          <a:prstGeom prst="rect">
            <a:avLst/>
          </a:prstGeom>
        </p:spPr>
      </p:pic>
      <p:pic>
        <p:nvPicPr>
          <p:cNvPr id="5" name="Picture 4" descr="thumb_IMG_1571_102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6" r="26336"/>
          <a:stretch/>
        </p:blipFill>
        <p:spPr>
          <a:xfrm rot="5400000">
            <a:off x="5915534" y="3637571"/>
            <a:ext cx="1537527" cy="4320924"/>
          </a:xfrm>
          <a:prstGeom prst="rect">
            <a:avLst/>
          </a:prstGeom>
        </p:spPr>
      </p:pic>
      <p:pic>
        <p:nvPicPr>
          <p:cNvPr id="7" name="Picture 6" descr="IMG_210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7573" y="1371600"/>
            <a:ext cx="3554116" cy="355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9193"/>
      </p:ext>
    </p:extLst>
  </p:cSld>
  <p:clrMapOvr>
    <a:masterClrMapping/>
  </p:clrMapOvr>
  <p:transition xmlns:p14="http://schemas.microsoft.com/office/powerpoint/2010/main" spd="slow" advTm="20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Black/White (Glow)</a:t>
            </a:r>
            <a:endParaRPr lang="en-US" dirty="0"/>
          </a:p>
        </p:txBody>
      </p:sp>
      <p:pic>
        <p:nvPicPr>
          <p:cNvPr id="4" name="Picture 3" descr="thumb_IMG_1556_10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02" r="26442" b="24526"/>
          <a:stretch/>
        </p:blipFill>
        <p:spPr>
          <a:xfrm>
            <a:off x="643658" y="2010437"/>
            <a:ext cx="2605828" cy="2190332"/>
          </a:xfrm>
          <a:prstGeom prst="rect">
            <a:avLst/>
          </a:prstGeom>
        </p:spPr>
      </p:pic>
      <p:pic>
        <p:nvPicPr>
          <p:cNvPr id="5" name="Picture 4" descr="IMG_21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73379" y="2303515"/>
            <a:ext cx="3079988" cy="307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29710"/>
      </p:ext>
    </p:extLst>
  </p:cSld>
  <p:clrMapOvr>
    <a:masterClrMapping/>
  </p:clrMapOvr>
  <p:transition xmlns:p14="http://schemas.microsoft.com/office/powerpoint/2010/main" spd="slow" advTm="2000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296</TotalTime>
  <Words>67</Words>
  <Application>Microsoft Macintosh PowerPoint</Application>
  <PresentationFormat>On-screen Show (4:3)</PresentationFormat>
  <Paragraphs>18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Inkwell</vt:lpstr>
      <vt:lpstr>TTOG PechaKucha   20x20</vt:lpstr>
      <vt:lpstr>Literal (Grow)</vt:lpstr>
      <vt:lpstr>Literal (Glow)</vt:lpstr>
      <vt:lpstr>Figurative (Grow)</vt:lpstr>
      <vt:lpstr>Figurative (Glow)</vt:lpstr>
      <vt:lpstr>TAW (Grow)</vt:lpstr>
      <vt:lpstr>TAW (Glow)</vt:lpstr>
      <vt:lpstr>Black/White (Grow)</vt:lpstr>
      <vt:lpstr>Black/White (Glow)</vt:lpstr>
      <vt:lpstr>Color (Grow)</vt:lpstr>
      <vt:lpstr>Color (Glow)</vt:lpstr>
      <vt:lpstr>HOW (Grow)</vt:lpstr>
      <vt:lpstr>HOW (Glow)</vt:lpstr>
      <vt:lpstr>What I Have Learned</vt:lpstr>
      <vt:lpstr>What I Have Learned</vt:lpstr>
      <vt:lpstr>Final Grade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TTOG PechaKucha   20x20</dc:title>
  <dc:creator>Casey Boyd</dc:creator>
  <cp:lastModifiedBy>Casey Boyd</cp:lastModifiedBy>
  <cp:revision>6</cp:revision>
  <dcterms:created xsi:type="dcterms:W3CDTF">2016-05-17T09:52:33Z</dcterms:created>
  <dcterms:modified xsi:type="dcterms:W3CDTF">2016-05-17T14:49:20Z</dcterms:modified>
</cp:coreProperties>
</file>