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0DA2C-A488-4778-9A39-A86955312861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F5E8D-AEA1-4B07-995A-4D934451C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14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F5E8D-AEA1-4B07-995A-4D934451C4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57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E087-2532-4C8B-A544-5B7DD7B1AE15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F781-AE76-4FD3-A282-1C160B6D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1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E087-2532-4C8B-A544-5B7DD7B1AE15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F781-AE76-4FD3-A282-1C160B6D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E087-2532-4C8B-A544-5B7DD7B1AE15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F781-AE76-4FD3-A282-1C160B6D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9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E087-2532-4C8B-A544-5B7DD7B1AE15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F781-AE76-4FD3-A282-1C160B6D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E087-2532-4C8B-A544-5B7DD7B1AE15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F781-AE76-4FD3-A282-1C160B6D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E087-2532-4C8B-A544-5B7DD7B1AE15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F781-AE76-4FD3-A282-1C160B6D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1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E087-2532-4C8B-A544-5B7DD7B1AE15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F781-AE76-4FD3-A282-1C160B6D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5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E087-2532-4C8B-A544-5B7DD7B1AE15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F781-AE76-4FD3-A282-1C160B6D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9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E087-2532-4C8B-A544-5B7DD7B1AE15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F781-AE76-4FD3-A282-1C160B6D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2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E087-2532-4C8B-A544-5B7DD7B1AE15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F781-AE76-4FD3-A282-1C160B6D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3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E087-2532-4C8B-A544-5B7DD7B1AE15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F781-AE76-4FD3-A282-1C160B6D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0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BE087-2532-4C8B-A544-5B7DD7B1AE15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6F781-AE76-4FD3-A282-1C160B6DC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6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31446" y="183050"/>
            <a:ext cx="545724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Annaliess Kielman</a:t>
            </a:r>
          </a:p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AP Lit &amp; Comp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2" t="17250" r="14224"/>
          <a:stretch/>
        </p:blipFill>
        <p:spPr>
          <a:xfrm rot="5400000">
            <a:off x="1185560" y="-62668"/>
            <a:ext cx="4668309" cy="5675085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892800" y="4073243"/>
            <a:ext cx="565148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Final Grade </a:t>
            </a:r>
          </a:p>
          <a:p>
            <a:pPr algn="ctr"/>
            <a:r>
              <a:rPr lang="en-US" sz="7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Determination</a:t>
            </a:r>
            <a:endParaRPr lang="en-US" sz="7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29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10762"/>
    </mc:Choice>
    <mc:Fallback xmlns="">
      <p:transition spd="slow" advTm="1076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391" y="191182"/>
            <a:ext cx="4426080" cy="2523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1" t="7108" r="4550" b="46049"/>
          <a:stretch/>
        </p:blipFill>
        <p:spPr>
          <a:xfrm rot="5400000">
            <a:off x="-1124441" y="1676397"/>
            <a:ext cx="6250238" cy="3222171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3" t="13881" r="15979" b="46331"/>
          <a:stretch/>
        </p:blipFill>
        <p:spPr>
          <a:xfrm rot="5400000">
            <a:off x="2723664" y="1504726"/>
            <a:ext cx="4673601" cy="2046514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 t="41270" r="27142" b="20424"/>
          <a:stretch/>
        </p:blipFill>
        <p:spPr>
          <a:xfrm rot="5400000">
            <a:off x="8742128" y="3525985"/>
            <a:ext cx="3570515" cy="2627085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2" name="Rectangle 1"/>
          <p:cNvSpPr/>
          <p:nvPr/>
        </p:nvSpPr>
        <p:spPr>
          <a:xfrm rot="16200000">
            <a:off x="-1765538" y="3436807"/>
            <a:ext cx="4072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Current Work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6117" y="5934670"/>
            <a:ext cx="53024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B&amp;W, Color, HOW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9" t="15573" r="47513" b="50000"/>
          <a:stretch/>
        </p:blipFill>
        <p:spPr>
          <a:xfrm rot="5400000">
            <a:off x="6264275" y="3380842"/>
            <a:ext cx="2769015" cy="2539999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16775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16241"/>
    </mc:Choice>
    <mc:Fallback xmlns="">
      <p:transition spd="slow" advTm="1624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9" t="24823" r="23541" b="23305"/>
          <a:stretch/>
        </p:blipFill>
        <p:spPr>
          <a:xfrm rot="5400000">
            <a:off x="5015886" y="3186446"/>
            <a:ext cx="2556483" cy="3962399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4" t="17389" r="16951" b="36021"/>
          <a:stretch/>
        </p:blipFill>
        <p:spPr>
          <a:xfrm rot="5400000">
            <a:off x="1357086" y="3753748"/>
            <a:ext cx="2133603" cy="3556001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1" t="36419" r="53866" b="26710"/>
          <a:stretch/>
        </p:blipFill>
        <p:spPr>
          <a:xfrm rot="5400000">
            <a:off x="9008296" y="-867162"/>
            <a:ext cx="1944915" cy="3933374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t="14574" r="27832" b="49682"/>
          <a:stretch/>
        </p:blipFill>
        <p:spPr>
          <a:xfrm rot="5400000">
            <a:off x="-518249" y="1020085"/>
            <a:ext cx="4457510" cy="2757715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7769507" y="5341177"/>
            <a:ext cx="4422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Final Feedback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4" t="26014" r="19364" b="6826"/>
          <a:stretch/>
        </p:blipFill>
        <p:spPr>
          <a:xfrm rot="5400000">
            <a:off x="4238174" y="90782"/>
            <a:ext cx="3381829" cy="3454400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5" t="9647" r="36084" b="18959"/>
          <a:stretch/>
        </p:blipFill>
        <p:spPr>
          <a:xfrm rot="5400000">
            <a:off x="9313097" y="1414720"/>
            <a:ext cx="1596574" cy="3672114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67569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6490"/>
    </mc:Choice>
    <mc:Fallback xmlns="">
      <p:transition spd="slow" advTm="2649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4171" y="0"/>
            <a:ext cx="80461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Final Letter Grade:</a:t>
            </a:r>
          </a:p>
        </p:txBody>
      </p:sp>
      <p:sp>
        <p:nvSpPr>
          <p:cNvPr id="3" name="Rectangle 2"/>
          <p:cNvSpPr/>
          <p:nvPr/>
        </p:nvSpPr>
        <p:spPr>
          <a:xfrm>
            <a:off x="626138" y="2052935"/>
            <a:ext cx="17080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“A”</a:t>
            </a:r>
            <a:endParaRPr lang="en-US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34171" y="2576155"/>
            <a:ext cx="3203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ecause….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0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19238"/>
    </mc:Choice>
    <mc:Fallback xmlns="">
      <p:transition spd="slow" advTm="1923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8" t="271" r="740" b="-729"/>
          <a:stretch/>
        </p:blipFill>
        <p:spPr>
          <a:xfrm rot="5400000">
            <a:off x="2960912" y="834571"/>
            <a:ext cx="6879774" cy="5167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655" y="0"/>
            <a:ext cx="3098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Past 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1" t="-540" r="30740" b="1"/>
          <a:stretch/>
        </p:blipFill>
        <p:spPr>
          <a:xfrm rot="5400000">
            <a:off x="1561494" y="-226181"/>
            <a:ext cx="2772230" cy="5401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9" t="198" r="30624"/>
          <a:stretch/>
        </p:blipFill>
        <p:spPr>
          <a:xfrm rot="5400000">
            <a:off x="8884555" y="3064331"/>
            <a:ext cx="2728687" cy="46119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 t="34291" r="8189" b="27972"/>
          <a:stretch/>
        </p:blipFill>
        <p:spPr>
          <a:xfrm rot="1603807">
            <a:off x="6542628" y="673613"/>
            <a:ext cx="6081485" cy="20755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6741" y="5370288"/>
            <a:ext cx="6784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Literal, Figurative, TAW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928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15943"/>
    </mc:Choice>
    <mc:Fallback xmlns="">
      <p:transition spd="slow" advTm="1594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5" r="317" b="10052"/>
          <a:stretch/>
        </p:blipFill>
        <p:spPr>
          <a:xfrm>
            <a:off x="1524000" y="928914"/>
            <a:ext cx="9114971" cy="52396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0" y="0"/>
            <a:ext cx="1970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Literal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964" y="0"/>
            <a:ext cx="30180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Figurative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40203" y="5934670"/>
            <a:ext cx="4682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Text as a Whole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-1087670" y="4847000"/>
            <a:ext cx="30986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Past Work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081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16248"/>
    </mc:Choice>
    <mc:Fallback xmlns="">
      <p:transition spd="slow" advTm="1624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1" t="24339" r="21428" b="26984"/>
          <a:stretch/>
        </p:blipFill>
        <p:spPr>
          <a:xfrm>
            <a:off x="0" y="0"/>
            <a:ext cx="4789714" cy="3338286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4" r="11904" b="6455"/>
          <a:stretch/>
        </p:blipFill>
        <p:spPr>
          <a:xfrm>
            <a:off x="4891314" y="0"/>
            <a:ext cx="8055429" cy="4963885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0" t="334" r="20635"/>
          <a:stretch/>
        </p:blipFill>
        <p:spPr>
          <a:xfrm rot="5400000">
            <a:off x="596444" y="2328182"/>
            <a:ext cx="3933374" cy="5126263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9" t="14727" r="64444" b="12469"/>
          <a:stretch/>
        </p:blipFill>
        <p:spPr>
          <a:xfrm rot="5400000">
            <a:off x="8028214" y="2071751"/>
            <a:ext cx="1781627" cy="7790874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2165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15941"/>
    </mc:Choice>
    <mc:Fallback xmlns="">
      <p:transition spd="slow" advTm="1594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459" y="0"/>
            <a:ext cx="4072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Current Work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14180" r="31270" b="13227"/>
          <a:stretch/>
        </p:blipFill>
        <p:spPr>
          <a:xfrm>
            <a:off x="551544" y="1170073"/>
            <a:ext cx="4005943" cy="4978399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t="11904" r="60674" b="36032"/>
          <a:stretch/>
        </p:blipFill>
        <p:spPr>
          <a:xfrm rot="5400000">
            <a:off x="6733940" y="-392254"/>
            <a:ext cx="4248611" cy="5529947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0" t="336" r="32698"/>
          <a:stretch/>
        </p:blipFill>
        <p:spPr>
          <a:xfrm rot="5400000">
            <a:off x="6675209" y="3113627"/>
            <a:ext cx="1698173" cy="5126264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55459" y="6017454"/>
            <a:ext cx="6725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Literal, TAW, Figurative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3164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16216"/>
    </mc:Choice>
    <mc:Fallback xmlns="">
      <p:transition spd="slow" advTm="1621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4" t="21781" r="34814" b="17548"/>
          <a:stretch/>
        </p:blipFill>
        <p:spPr>
          <a:xfrm rot="5400000">
            <a:off x="7485760" y="-254001"/>
            <a:ext cx="2822994" cy="3817257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3" t="24017" r="23407" b="15344"/>
          <a:stretch/>
        </p:blipFill>
        <p:spPr>
          <a:xfrm rot="5400000">
            <a:off x="2510970" y="67801"/>
            <a:ext cx="3519715" cy="5435601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32222" r="58306" b="11623"/>
          <a:stretch/>
        </p:blipFill>
        <p:spPr>
          <a:xfrm rot="5400000">
            <a:off x="725713" y="-616859"/>
            <a:ext cx="1654629" cy="2888344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46684" r="15503" b="12681"/>
          <a:stretch/>
        </p:blipFill>
        <p:spPr>
          <a:xfrm rot="10800000">
            <a:off x="5948936" y="3848739"/>
            <a:ext cx="5707957" cy="2767494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8" name="Rectangle 7"/>
          <p:cNvSpPr/>
          <p:nvPr/>
        </p:nvSpPr>
        <p:spPr>
          <a:xfrm rot="16200000">
            <a:off x="-1666924" y="4363747"/>
            <a:ext cx="4072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Current Work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2165" y="5938281"/>
            <a:ext cx="6725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Literal, TAW, Figurative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5053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16173"/>
    </mc:Choice>
    <mc:Fallback xmlns="">
      <p:transition spd="slow" advTm="1617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6" t="10846" r="11944"/>
          <a:stretch/>
        </p:blipFill>
        <p:spPr>
          <a:xfrm rot="5400000">
            <a:off x="1270484" y="-279818"/>
            <a:ext cx="5793928" cy="7950132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0" y="5934670"/>
            <a:ext cx="53024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B&amp;W, Color, HOW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2382" y="0"/>
            <a:ext cx="3098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Past 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t="5696" r="39259" b="27990"/>
          <a:stretch/>
        </p:blipFill>
        <p:spPr>
          <a:xfrm rot="5400000">
            <a:off x="7701926" y="3123941"/>
            <a:ext cx="1599366" cy="4945422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9" t="11221" r="6455" b="10048"/>
          <a:stretch/>
        </p:blipFill>
        <p:spPr>
          <a:xfrm rot="5400000">
            <a:off x="8253417" y="334116"/>
            <a:ext cx="4296228" cy="413327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2984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16498"/>
    </mc:Choice>
    <mc:Fallback xmlns="">
      <p:transition spd="slow" advTm="1649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8678" r="8889" b="6241"/>
          <a:stretch/>
        </p:blipFill>
        <p:spPr>
          <a:xfrm>
            <a:off x="2413021" y="57841"/>
            <a:ext cx="7688922" cy="66187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4749" y="133421"/>
            <a:ext cx="1710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HOW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229" y="3050792"/>
            <a:ext cx="1688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B&amp;W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04749" y="5622613"/>
            <a:ext cx="1712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Color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82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16081"/>
    </mc:Choice>
    <mc:Fallback xmlns="">
      <p:transition spd="slow" advTm="1608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60931" y="-130629"/>
            <a:ext cx="6847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B&amp;W, HOW, Color: Past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9" t="53" r="10477"/>
          <a:stretch/>
        </p:blipFill>
        <p:spPr>
          <a:xfrm rot="5400000">
            <a:off x="7382550" y="-87445"/>
            <a:ext cx="3699805" cy="5460098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2" t="5697" r="9841" b="6826"/>
          <a:stretch/>
        </p:blipFill>
        <p:spPr>
          <a:xfrm rot="5400000">
            <a:off x="693646" y="302258"/>
            <a:ext cx="5100600" cy="6081486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" t="38924" r="3229" b="26931"/>
          <a:stretch/>
        </p:blipFill>
        <p:spPr>
          <a:xfrm>
            <a:off x="4064000" y="4799145"/>
            <a:ext cx="7236270" cy="2017486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5457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17119"/>
    </mc:Choice>
    <mc:Fallback xmlns="">
      <p:transition spd="slow" advTm="1711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74</Words>
  <Application>Microsoft Office PowerPoint</Application>
  <PresentationFormat>Widescreen</PresentationFormat>
  <Paragraphs>27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Annaliess Kielman</dc:creator>
  <cp:lastModifiedBy>Aric Foster</cp:lastModifiedBy>
  <cp:revision>17</cp:revision>
  <dcterms:created xsi:type="dcterms:W3CDTF">2016-05-15T21:37:29Z</dcterms:created>
  <dcterms:modified xsi:type="dcterms:W3CDTF">2016-05-17T15:51:38Z</dcterms:modified>
</cp:coreProperties>
</file>