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9" r:id="rId2"/>
    <p:sldId id="271" r:id="rId3"/>
    <p:sldId id="285" r:id="rId4"/>
    <p:sldId id="281" r:id="rId5"/>
    <p:sldId id="266" r:id="rId6"/>
    <p:sldId id="262" r:id="rId7"/>
    <p:sldId id="263" r:id="rId8"/>
    <p:sldId id="284" r:id="rId9"/>
    <p:sldId id="264" r:id="rId10"/>
    <p:sldId id="293" r:id="rId11"/>
    <p:sldId id="282" r:id="rId12"/>
    <p:sldId id="29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14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EC216-2309-7943-8BDB-E02F98F4F862}" type="datetimeFigureOut">
              <a:rPr lang="en-US" smtClean="0"/>
              <a:t>5/16/16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3C4AC-3402-444D-AD24-56BEF7E3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PechaKucha</a:t>
            </a:r>
            <a:r>
              <a:rPr lang="en-US" dirty="0"/>
              <a:t>/</a:t>
            </a:r>
            <a:r>
              <a:rPr lang="en-US" dirty="0" smtClean="0"/>
              <a:t>How Negative</a:t>
            </a:r>
            <a:endParaRPr lang="en-US" dirty="0"/>
          </a:p>
        </p:txBody>
      </p:sp>
      <p:pic>
        <p:nvPicPr>
          <p:cNvPr id="4" name="Content Placeholder 3" descr="20160514_1447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6" b="13356"/>
          <a:stretch>
            <a:fillRect/>
          </a:stretch>
        </p:blipFill>
        <p:spPr>
          <a:xfrm rot="5400000">
            <a:off x="-307090" y="2182541"/>
            <a:ext cx="4395788" cy="2417579"/>
          </a:xfrm>
        </p:spPr>
      </p:pic>
      <p:pic>
        <p:nvPicPr>
          <p:cNvPr id="5" name="Content Placeholder 3" descr="20160514_1439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3078620" y="2380505"/>
            <a:ext cx="3421028" cy="1881434"/>
          </a:xfrm>
          <a:prstGeom prst="rect">
            <a:avLst/>
          </a:prstGeom>
        </p:spPr>
      </p:pic>
      <p:pic>
        <p:nvPicPr>
          <p:cNvPr id="7" name="Content Placeholder 3" descr="20160514_1439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691239">
            <a:off x="6078743" y="2586816"/>
            <a:ext cx="2736864" cy="15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Literal Negative</a:t>
            </a:r>
            <a:endParaRPr lang="en-US" dirty="0"/>
          </a:p>
        </p:txBody>
      </p:sp>
      <p:pic>
        <p:nvPicPr>
          <p:cNvPr id="4" name="Content Placeholder 3" descr="20160514_1447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2157689">
            <a:off x="2598712" y="2140017"/>
            <a:ext cx="4618227" cy="2539847"/>
          </a:xfrm>
        </p:spPr>
      </p:pic>
    </p:spTree>
    <p:extLst>
      <p:ext uri="{BB962C8B-B14F-4D97-AF65-F5344CB8AC3E}">
        <p14:creationId xmlns:p14="http://schemas.microsoft.com/office/powerpoint/2010/main" val="393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Literal Positive</a:t>
            </a:r>
            <a:endParaRPr lang="en-US" dirty="0"/>
          </a:p>
        </p:txBody>
      </p:sp>
      <p:pic>
        <p:nvPicPr>
          <p:cNvPr id="4" name="Content Placeholder 3" descr="20160514_1443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47035" y="2261749"/>
            <a:ext cx="4418326" cy="2429909"/>
          </a:xfrm>
        </p:spPr>
      </p:pic>
      <p:pic>
        <p:nvPicPr>
          <p:cNvPr id="5" name="Content Placeholder 3" descr="20160514_1445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3715806" y="2226474"/>
            <a:ext cx="4653504" cy="25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Grade</a:t>
            </a:r>
            <a:endParaRPr lang="en-US" dirty="0"/>
          </a:p>
        </p:txBody>
      </p:sp>
      <p:pic>
        <p:nvPicPr>
          <p:cNvPr id="4" name="Content Placeholder 3" descr="20160514_144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410482" y="3586267"/>
            <a:ext cx="4618316" cy="2539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60713" y="1058426"/>
            <a:ext cx="228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 smtClean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smtClean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6600" b="1" dirty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endParaRPr lang="en-US" sz="5400" b="1" dirty="0">
              <a:ln w="12700">
                <a:solidFill>
                  <a:srgbClr val="EEECE1">
                    <a:satMod val="155000"/>
                  </a:srgbClr>
                </a:solidFill>
                <a:prstDash val="solid"/>
              </a:ln>
              <a:solidFill>
                <a:srgbClr val="1F497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34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Positive</a:t>
            </a:r>
            <a:endParaRPr lang="en-US" dirty="0"/>
          </a:p>
        </p:txBody>
      </p:sp>
      <p:pic>
        <p:nvPicPr>
          <p:cNvPr id="4" name="Content Placeholder 3" descr="20160514_1436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4450808" y="2629628"/>
            <a:ext cx="5057715" cy="2781548"/>
          </a:xfrm>
        </p:spPr>
      </p:pic>
      <p:pic>
        <p:nvPicPr>
          <p:cNvPr id="6" name="Content Placeholder 3" descr="20160514_1437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785158" y="2607178"/>
            <a:ext cx="4540232" cy="24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2"/>
            <a:ext cx="8229600" cy="1143000"/>
          </a:xfrm>
        </p:spPr>
        <p:txBody>
          <a:bodyPr/>
          <a:lstStyle/>
          <a:p>
            <a:r>
              <a:rPr lang="en-US" dirty="0" smtClean="0"/>
              <a:t>Figurative Negative</a:t>
            </a:r>
            <a:endParaRPr lang="en-US" dirty="0"/>
          </a:p>
        </p:txBody>
      </p:sp>
      <p:pic>
        <p:nvPicPr>
          <p:cNvPr id="4" name="Content Placeholder 3" descr="20160514_1445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2470766" y="2116389"/>
            <a:ext cx="4270876" cy="3544629"/>
          </a:xfrm>
        </p:spPr>
      </p:pic>
    </p:spTree>
    <p:extLst>
      <p:ext uri="{BB962C8B-B14F-4D97-AF65-F5344CB8AC3E}">
        <p14:creationId xmlns:p14="http://schemas.microsoft.com/office/powerpoint/2010/main" val="26913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Figurative Positive</a:t>
            </a:r>
            <a:endParaRPr lang="en-US" dirty="0"/>
          </a:p>
        </p:txBody>
      </p:sp>
      <p:pic>
        <p:nvPicPr>
          <p:cNvPr id="4" name="Content Placeholder 3" descr="20160514_1444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35277" y="2616838"/>
            <a:ext cx="3430580" cy="1886687"/>
          </a:xfrm>
        </p:spPr>
      </p:pic>
      <p:pic>
        <p:nvPicPr>
          <p:cNvPr id="5" name="Picture 4" descr="20160514_1446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771" y="2088128"/>
            <a:ext cx="2778660" cy="2629496"/>
          </a:xfrm>
          <a:prstGeom prst="rect">
            <a:avLst/>
          </a:prstGeom>
        </p:spPr>
      </p:pic>
      <p:pic>
        <p:nvPicPr>
          <p:cNvPr id="8" name="Content Placeholder 3" descr="20160514_1447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239709">
            <a:off x="5851567" y="3280551"/>
            <a:ext cx="3870013" cy="212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TAW Negative</a:t>
            </a:r>
            <a:endParaRPr lang="en-US" dirty="0"/>
          </a:p>
        </p:txBody>
      </p:sp>
      <p:pic>
        <p:nvPicPr>
          <p:cNvPr id="4" name="Content Placeholder 3" descr="20160514_1439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1"/>
            <a:ext cx="3046947" cy="2162440"/>
          </a:xfrm>
        </p:spPr>
      </p:pic>
      <p:pic>
        <p:nvPicPr>
          <p:cNvPr id="6" name="Content Placeholder 3" descr="20160514_1436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243811" y="2145823"/>
            <a:ext cx="3784492" cy="20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TAW Positive</a:t>
            </a:r>
            <a:endParaRPr lang="en-US" dirty="0"/>
          </a:p>
        </p:txBody>
      </p:sp>
      <p:pic>
        <p:nvPicPr>
          <p:cNvPr id="4" name="Content Placeholder 3" descr="20160514_1439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710954" y="1417638"/>
            <a:ext cx="4105193" cy="2257698"/>
          </a:xfrm>
        </p:spPr>
      </p:pic>
      <p:pic>
        <p:nvPicPr>
          <p:cNvPr id="6" name="Content Placeholder 3" descr="20160514_1437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586156">
            <a:off x="2303027" y="2406141"/>
            <a:ext cx="3198503" cy="1759053"/>
          </a:xfrm>
          <a:prstGeom prst="rect">
            <a:avLst/>
          </a:prstGeom>
        </p:spPr>
      </p:pic>
      <p:pic>
        <p:nvPicPr>
          <p:cNvPr id="5" name="Content Placeholder 3" descr="20160514_1446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269058" y="1770386"/>
            <a:ext cx="3579774" cy="19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Negative</a:t>
            </a:r>
            <a:endParaRPr lang="en-US" dirty="0"/>
          </a:p>
        </p:txBody>
      </p:sp>
      <p:pic>
        <p:nvPicPr>
          <p:cNvPr id="5" name="Content Placeholder 4" descr="20160514_1439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5418179" y="1973812"/>
            <a:ext cx="2471673" cy="1359325"/>
          </a:xfrm>
        </p:spPr>
      </p:pic>
      <p:pic>
        <p:nvPicPr>
          <p:cNvPr id="7" name="Content Placeholder 3" descr="20160514_1436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2434088" y="2324235"/>
            <a:ext cx="3183644" cy="17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Positive</a:t>
            </a:r>
            <a:endParaRPr lang="en-US" dirty="0"/>
          </a:p>
        </p:txBody>
      </p:sp>
      <p:pic>
        <p:nvPicPr>
          <p:cNvPr id="4" name="Content Placeholder 3" descr="20160514_1445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696054" y="2353541"/>
            <a:ext cx="2777887" cy="1527731"/>
          </a:xfrm>
        </p:spPr>
      </p:pic>
      <p:pic>
        <p:nvPicPr>
          <p:cNvPr id="6" name="Content Placeholder 3" descr="20160514_144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3218038" y="2139096"/>
            <a:ext cx="3206205" cy="17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and White </a:t>
            </a:r>
            <a:endParaRPr lang="en-US" dirty="0"/>
          </a:p>
        </p:txBody>
      </p:sp>
      <p:pic>
        <p:nvPicPr>
          <p:cNvPr id="4" name="Content Placeholder 3" descr="20160514_1440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82014" y="1718506"/>
            <a:ext cx="3289474" cy="1809084"/>
          </a:xfrm>
        </p:spPr>
      </p:pic>
      <p:pic>
        <p:nvPicPr>
          <p:cNvPr id="6" name="Content Placeholder 3" descr="20160514_1440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241942" y="1597445"/>
            <a:ext cx="3701034" cy="2035426"/>
          </a:xfrm>
          <a:prstGeom prst="rect">
            <a:avLst/>
          </a:prstGeom>
        </p:spPr>
      </p:pic>
      <p:pic>
        <p:nvPicPr>
          <p:cNvPr id="8" name="Content Placeholder 3" descr="20160514_1446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516401" y="3104293"/>
            <a:ext cx="4276234" cy="23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785</TotalTime>
  <Words>27</Words>
  <Application>Microsoft Macintosh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Black</vt:lpstr>
      <vt:lpstr>PechaKucha/How Negative</vt:lpstr>
      <vt:lpstr>HOW Positive</vt:lpstr>
      <vt:lpstr>Figurative Negative</vt:lpstr>
      <vt:lpstr>Figurative Positive</vt:lpstr>
      <vt:lpstr>TAW Negative</vt:lpstr>
      <vt:lpstr>TAW Positive</vt:lpstr>
      <vt:lpstr>Color Negative</vt:lpstr>
      <vt:lpstr>Color Positive</vt:lpstr>
      <vt:lpstr>Black and White </vt:lpstr>
      <vt:lpstr>Literal Negative</vt:lpstr>
      <vt:lpstr>Literal Positive</vt:lpstr>
      <vt:lpstr>Final Grade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PechaKucha/HOW Struggles</dc:title>
  <dc:creator>Michele Gamel</dc:creator>
  <cp:lastModifiedBy>Michele Gamel</cp:lastModifiedBy>
  <cp:revision>25</cp:revision>
  <dcterms:created xsi:type="dcterms:W3CDTF">2016-05-14T18:59:08Z</dcterms:created>
  <dcterms:modified xsi:type="dcterms:W3CDTF">2016-05-17T02:22:00Z</dcterms:modified>
</cp:coreProperties>
</file>