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58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7350"/>
      </p:ext>
    </p:extLst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0975"/>
      </p:ext>
    </p:extLst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5525"/>
      </p:ext>
    </p:extLst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3820"/>
      </p:ext>
    </p:extLst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6833"/>
      </p:ext>
    </p:extLst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5363"/>
      </p:ext>
    </p:extLst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329"/>
      </p:ext>
    </p:extLst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6201"/>
      </p:ext>
    </p:extLst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184"/>
      </p:ext>
    </p:extLst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4200"/>
      </p:ext>
    </p:extLst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07640"/>
      </p:ext>
    </p:extLst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D68F5-9C75-4ACF-9CB3-FAE8157FE80B}" type="datetimeFigureOut">
              <a:rPr lang="en-US" smtClean="0"/>
              <a:t>05/16/2016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EFD3-D717-49C3-A3C7-227D1DB1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11" Type="http://schemas.openxmlformats.org/officeDocument/2006/relationships/image" Target="../media/image91.jpg"/><Relationship Id="rId5" Type="http://schemas.openxmlformats.org/officeDocument/2006/relationships/image" Target="../media/image86.jpg"/><Relationship Id="rId10" Type="http://schemas.openxmlformats.org/officeDocument/2006/relationships/image" Target="../media/image90.jpg"/><Relationship Id="rId4" Type="http://schemas.openxmlformats.org/officeDocument/2006/relationships/image" Target="../media/image85.jpg"/><Relationship Id="rId9" Type="http://schemas.openxmlformats.org/officeDocument/2006/relationships/image" Target="../media/image8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image" Target="../media/image4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Literal: Weaknesses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21590" r="19841" b="23066"/>
          <a:stretch/>
        </p:blipFill>
        <p:spPr>
          <a:xfrm>
            <a:off x="898076" y="1861320"/>
            <a:ext cx="1976665" cy="2661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t="37325" r="26893" b="30285"/>
          <a:stretch/>
        </p:blipFill>
        <p:spPr>
          <a:xfrm>
            <a:off x="9301600" y="4180561"/>
            <a:ext cx="2614587" cy="242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31544" r="4075" b="19093"/>
          <a:stretch/>
        </p:blipFill>
        <p:spPr>
          <a:xfrm>
            <a:off x="411393" y="4693600"/>
            <a:ext cx="3894622" cy="1638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8553" r="3922" b="16469"/>
          <a:stretch/>
        </p:blipFill>
        <p:spPr>
          <a:xfrm>
            <a:off x="4744540" y="4311900"/>
            <a:ext cx="3304033" cy="2109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3" b="25863"/>
          <a:stretch/>
        </p:blipFill>
        <p:spPr>
          <a:xfrm>
            <a:off x="3742103" y="3046145"/>
            <a:ext cx="4477820" cy="977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0" t="22666" r="17147" b="29245"/>
          <a:stretch/>
        </p:blipFill>
        <p:spPr>
          <a:xfrm>
            <a:off x="9524048" y="2045608"/>
            <a:ext cx="2169690" cy="1780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17880" r="11223" b="34987"/>
          <a:stretch/>
        </p:blipFill>
        <p:spPr>
          <a:xfrm>
            <a:off x="3834193" y="1765680"/>
            <a:ext cx="421438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5584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How: Strengths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37070" r="16603" b="38389"/>
          <a:stretch/>
        </p:blipFill>
        <p:spPr>
          <a:xfrm>
            <a:off x="5606669" y="1699343"/>
            <a:ext cx="3711390" cy="1250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49473" r="14256" b="34430"/>
          <a:stretch/>
        </p:blipFill>
        <p:spPr>
          <a:xfrm>
            <a:off x="5660469" y="3162114"/>
            <a:ext cx="3576962" cy="82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9918" r="35480" b="23612"/>
          <a:stretch/>
        </p:blipFill>
        <p:spPr>
          <a:xfrm rot="10800000">
            <a:off x="9645889" y="2840275"/>
            <a:ext cx="1969269" cy="14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30209" r="37460" b="11737"/>
          <a:stretch/>
        </p:blipFill>
        <p:spPr>
          <a:xfrm rot="10800000">
            <a:off x="148283" y="1566706"/>
            <a:ext cx="1944690" cy="2205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9627" r="15679" b="20181"/>
          <a:stretch/>
        </p:blipFill>
        <p:spPr>
          <a:xfrm rot="10800000">
            <a:off x="5086671" y="4168588"/>
            <a:ext cx="4266645" cy="2293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r="18056" b="18862"/>
          <a:stretch/>
        </p:blipFill>
        <p:spPr>
          <a:xfrm rot="10800000">
            <a:off x="2244442" y="1634252"/>
            <a:ext cx="3210758" cy="2001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39709" r="5911" b="36542"/>
          <a:stretch/>
        </p:blipFill>
        <p:spPr>
          <a:xfrm>
            <a:off x="4838064" y="356470"/>
            <a:ext cx="6362981" cy="1210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0181" b="20445"/>
          <a:stretch/>
        </p:blipFill>
        <p:spPr>
          <a:xfrm>
            <a:off x="148282" y="3982384"/>
            <a:ext cx="4471361" cy="2351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24492" r="18319" b="22732"/>
          <a:stretch/>
        </p:blipFill>
        <p:spPr>
          <a:xfrm rot="5400000">
            <a:off x="9724543" y="4541406"/>
            <a:ext cx="2016413" cy="1824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6" t="45364" r="15811" b="34580"/>
          <a:stretch/>
        </p:blipFill>
        <p:spPr>
          <a:xfrm>
            <a:off x="9619350" y="1687357"/>
            <a:ext cx="1662022" cy="9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940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Black &amp; White: Strengths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38531" r="18278" b="30986"/>
          <a:stretch/>
        </p:blipFill>
        <p:spPr>
          <a:xfrm>
            <a:off x="531748" y="1918536"/>
            <a:ext cx="5898800" cy="1195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8" t="41060" r="38289" b="42348"/>
          <a:stretch/>
        </p:blipFill>
        <p:spPr>
          <a:xfrm rot="5400000">
            <a:off x="6537281" y="3448398"/>
            <a:ext cx="1258986" cy="176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5" t="1072" r="9664" b="-309"/>
          <a:stretch/>
        </p:blipFill>
        <p:spPr>
          <a:xfrm rot="5400000">
            <a:off x="8233161" y="84320"/>
            <a:ext cx="1876696" cy="4803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4952"/>
          <a:stretch/>
        </p:blipFill>
        <p:spPr>
          <a:xfrm rot="16200000">
            <a:off x="1642866" y="3469409"/>
            <a:ext cx="1816217" cy="4714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28890" r="10861" b="47889"/>
          <a:stretch/>
        </p:blipFill>
        <p:spPr>
          <a:xfrm>
            <a:off x="423586" y="3339623"/>
            <a:ext cx="5311587" cy="1183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t="32584" r="28088" b="29153"/>
          <a:stretch/>
        </p:blipFill>
        <p:spPr>
          <a:xfrm>
            <a:off x="5154683" y="5270071"/>
            <a:ext cx="3473872" cy="1323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6372" r="18715" b="8394"/>
          <a:stretch/>
        </p:blipFill>
        <p:spPr>
          <a:xfrm rot="16200000">
            <a:off x="8956685" y="3716526"/>
            <a:ext cx="2938535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8069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Color: Strengths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5" t="15701" r="34711" b="32607"/>
          <a:stretch/>
        </p:blipFill>
        <p:spPr>
          <a:xfrm rot="5400000">
            <a:off x="6479713" y="2694472"/>
            <a:ext cx="874062" cy="433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45446"/>
          <a:stretch/>
        </p:blipFill>
        <p:spPr>
          <a:xfrm rot="5400000">
            <a:off x="8688043" y="3293688"/>
            <a:ext cx="1143003" cy="551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25617" r="13852" b="25617"/>
          <a:stretch/>
        </p:blipFill>
        <p:spPr>
          <a:xfrm>
            <a:off x="427640" y="4356845"/>
            <a:ext cx="4053415" cy="2245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1105" y="1792827"/>
            <a:ext cx="2995333" cy="224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23422" r="27263" b="21473"/>
          <a:stretch/>
        </p:blipFill>
        <p:spPr>
          <a:xfrm rot="10800000">
            <a:off x="9352435" y="3275735"/>
            <a:ext cx="2618855" cy="1999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t="38540" r="20680" b="25617"/>
          <a:stretch/>
        </p:blipFill>
        <p:spPr>
          <a:xfrm rot="10800000">
            <a:off x="4714982" y="5623631"/>
            <a:ext cx="1553148" cy="85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21501" r="35612" b="66624"/>
          <a:stretch/>
        </p:blipFill>
        <p:spPr>
          <a:xfrm>
            <a:off x="3782848" y="2951290"/>
            <a:ext cx="2719209" cy="1226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1528" r="24325" b="47361"/>
          <a:stretch/>
        </p:blipFill>
        <p:spPr>
          <a:xfrm>
            <a:off x="6811055" y="3151794"/>
            <a:ext cx="2252982" cy="825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9" b="28098"/>
          <a:stretch/>
        </p:blipFill>
        <p:spPr>
          <a:xfrm>
            <a:off x="3993776" y="1756981"/>
            <a:ext cx="7940001" cy="1004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3" b="27306"/>
          <a:stretch/>
        </p:blipFill>
        <p:spPr>
          <a:xfrm>
            <a:off x="4747464" y="470647"/>
            <a:ext cx="6884242" cy="1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1087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Figurative: Weaknesses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19622" r="14001" b="21539"/>
          <a:stretch/>
        </p:blipFill>
        <p:spPr>
          <a:xfrm>
            <a:off x="4757602" y="4413505"/>
            <a:ext cx="3001028" cy="210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41130" r="11287" b="581"/>
          <a:stretch/>
        </p:blipFill>
        <p:spPr>
          <a:xfrm>
            <a:off x="8322750" y="4248601"/>
            <a:ext cx="3246120" cy="227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2" b="13140"/>
          <a:stretch/>
        </p:blipFill>
        <p:spPr>
          <a:xfrm>
            <a:off x="5345906" y="2342359"/>
            <a:ext cx="1824419" cy="134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9" b="24396"/>
          <a:stretch/>
        </p:blipFill>
        <p:spPr>
          <a:xfrm>
            <a:off x="294100" y="2045655"/>
            <a:ext cx="4463502" cy="131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9" b="27091"/>
          <a:stretch/>
        </p:blipFill>
        <p:spPr>
          <a:xfrm>
            <a:off x="469697" y="3901438"/>
            <a:ext cx="3819525" cy="2621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2" b="26374"/>
          <a:stretch/>
        </p:blipFill>
        <p:spPr>
          <a:xfrm>
            <a:off x="7624517" y="2071241"/>
            <a:ext cx="4295681" cy="13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851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 as a Whole: Weaknesses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r="19741"/>
          <a:stretch/>
        </p:blipFill>
        <p:spPr>
          <a:xfrm rot="16200000">
            <a:off x="8162262" y="1693585"/>
            <a:ext cx="2573078" cy="210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t="10802" r="30292" b="12120"/>
          <a:stretch/>
        </p:blipFill>
        <p:spPr>
          <a:xfrm rot="16200000">
            <a:off x="4902435" y="4218446"/>
            <a:ext cx="2194560" cy="231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6251" r="5586" b="25476"/>
          <a:stretch/>
        </p:blipFill>
        <p:spPr>
          <a:xfrm>
            <a:off x="7790688" y="4498860"/>
            <a:ext cx="3316224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31945" r="17588" b="8853"/>
          <a:stretch/>
        </p:blipFill>
        <p:spPr>
          <a:xfrm>
            <a:off x="1329589" y="1644364"/>
            <a:ext cx="2039526" cy="2479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4" b="27821"/>
          <a:stretch/>
        </p:blipFill>
        <p:spPr>
          <a:xfrm>
            <a:off x="4201365" y="2088447"/>
            <a:ext cx="3490727" cy="1572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28706" r="8154" b="27989"/>
          <a:stretch/>
        </p:blipFill>
        <p:spPr>
          <a:xfrm>
            <a:off x="472109" y="4279405"/>
            <a:ext cx="3547872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1141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How: Weaknesses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43720" r="12121" b="14650"/>
          <a:stretch/>
        </p:blipFill>
        <p:spPr>
          <a:xfrm>
            <a:off x="8894272" y="4949951"/>
            <a:ext cx="2907584" cy="162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35824" r="21591" b="14889"/>
          <a:stretch/>
        </p:blipFill>
        <p:spPr>
          <a:xfrm>
            <a:off x="280416" y="4620767"/>
            <a:ext cx="1890412" cy="206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39892" r="6555" b="28527"/>
          <a:stretch/>
        </p:blipFill>
        <p:spPr>
          <a:xfrm>
            <a:off x="6291072" y="613856"/>
            <a:ext cx="4608576" cy="1609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30560" r="359" b="11301"/>
          <a:stretch/>
        </p:blipFill>
        <p:spPr>
          <a:xfrm>
            <a:off x="7037936" y="2687625"/>
            <a:ext cx="4514088" cy="1626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34628" r="3077" b="12258"/>
          <a:stretch/>
        </p:blipFill>
        <p:spPr>
          <a:xfrm>
            <a:off x="2584704" y="4759513"/>
            <a:ext cx="2596896" cy="1921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41327" r="32444" b="22785"/>
          <a:stretch/>
        </p:blipFill>
        <p:spPr>
          <a:xfrm>
            <a:off x="4634715" y="2687625"/>
            <a:ext cx="2009925" cy="1742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27212" r="14454" b="21110"/>
          <a:stretch/>
        </p:blipFill>
        <p:spPr>
          <a:xfrm>
            <a:off x="280416" y="2795538"/>
            <a:ext cx="4051795" cy="1518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9" b="21763"/>
          <a:stretch/>
        </p:blipFill>
        <p:spPr>
          <a:xfrm>
            <a:off x="5689323" y="4846318"/>
            <a:ext cx="2697226" cy="17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6343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Black &amp; White: Weaknesses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t="40443" r="19087" b="15498"/>
          <a:stretch/>
        </p:blipFill>
        <p:spPr>
          <a:xfrm>
            <a:off x="7008504" y="4679077"/>
            <a:ext cx="1804416" cy="1941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70" y="3852672"/>
            <a:ext cx="2397487" cy="27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38703" r="-400" b="15694"/>
          <a:stretch/>
        </p:blipFill>
        <p:spPr>
          <a:xfrm>
            <a:off x="3107827" y="3061638"/>
            <a:ext cx="3047810" cy="1389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6" b="13292"/>
          <a:stretch/>
        </p:blipFill>
        <p:spPr>
          <a:xfrm>
            <a:off x="9463838" y="1827798"/>
            <a:ext cx="2231338" cy="162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3" b="32666"/>
          <a:stretch/>
        </p:blipFill>
        <p:spPr>
          <a:xfrm>
            <a:off x="3102358" y="1918239"/>
            <a:ext cx="3072182" cy="973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/>
          <a:stretch/>
        </p:blipFill>
        <p:spPr>
          <a:xfrm rot="16200000">
            <a:off x="3856536" y="3788044"/>
            <a:ext cx="1941098" cy="3723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9219" r="4820"/>
          <a:stretch/>
        </p:blipFill>
        <p:spPr>
          <a:xfrm>
            <a:off x="348531" y="3984409"/>
            <a:ext cx="2297133" cy="2635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3760" r="2797" b="6417"/>
          <a:stretch/>
        </p:blipFill>
        <p:spPr>
          <a:xfrm>
            <a:off x="6530999" y="1827798"/>
            <a:ext cx="2325615" cy="248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4" b="16026"/>
          <a:stretch/>
        </p:blipFill>
        <p:spPr>
          <a:xfrm>
            <a:off x="356346" y="2204752"/>
            <a:ext cx="2389553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30959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Color: Weaknesses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8212" r="29543" b="15209"/>
          <a:stretch/>
        </p:blipFill>
        <p:spPr>
          <a:xfrm rot="16200000">
            <a:off x="3556449" y="1088508"/>
            <a:ext cx="908319" cy="2192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-846" r="42238" b="846"/>
          <a:stretch/>
        </p:blipFill>
        <p:spPr>
          <a:xfrm rot="16200000">
            <a:off x="833096" y="2193333"/>
            <a:ext cx="1012571" cy="23931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5765"/>
          <a:stretch/>
        </p:blipFill>
        <p:spPr>
          <a:xfrm>
            <a:off x="5043164" y="3352035"/>
            <a:ext cx="1720139" cy="1072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2779"/>
          <a:stretch/>
        </p:blipFill>
        <p:spPr>
          <a:xfrm rot="16200000">
            <a:off x="9148873" y="-597825"/>
            <a:ext cx="939386" cy="4203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8776"/>
          <a:stretch/>
        </p:blipFill>
        <p:spPr>
          <a:xfrm rot="10800000">
            <a:off x="7349934" y="2333663"/>
            <a:ext cx="4537266" cy="4148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r="19516" b="17522"/>
          <a:stretch/>
        </p:blipFill>
        <p:spPr>
          <a:xfrm rot="5400000">
            <a:off x="5345904" y="1577075"/>
            <a:ext cx="1630586" cy="14142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9681" r="5505" b="16154"/>
          <a:stretch/>
        </p:blipFill>
        <p:spPr>
          <a:xfrm>
            <a:off x="5082220" y="4641826"/>
            <a:ext cx="1804416" cy="16946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12291" r="6795" b="6564"/>
          <a:stretch/>
        </p:blipFill>
        <p:spPr>
          <a:xfrm>
            <a:off x="152942" y="4314979"/>
            <a:ext cx="2039057" cy="21671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7332" r="4183" b="9334"/>
          <a:stretch/>
        </p:blipFill>
        <p:spPr>
          <a:xfrm>
            <a:off x="2503253" y="4568675"/>
            <a:ext cx="2267713" cy="1840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4" b="31268"/>
          <a:stretch/>
        </p:blipFill>
        <p:spPr>
          <a:xfrm>
            <a:off x="186097" y="1767792"/>
            <a:ext cx="2349860" cy="6461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4521" r="7997" b="22200"/>
          <a:stretch/>
        </p:blipFill>
        <p:spPr>
          <a:xfrm>
            <a:off x="2746852" y="2992517"/>
            <a:ext cx="2120578" cy="12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0587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Literal: Strengths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t="35213" b="18543"/>
          <a:stretch/>
        </p:blipFill>
        <p:spPr>
          <a:xfrm>
            <a:off x="8888693" y="484569"/>
            <a:ext cx="2549784" cy="1206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1" y="1938622"/>
            <a:ext cx="2408682" cy="180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318" y="3874198"/>
            <a:ext cx="2073779" cy="276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3" t="19398" r="18139" b="30547"/>
          <a:stretch/>
        </p:blipFill>
        <p:spPr>
          <a:xfrm rot="5400000">
            <a:off x="4518421" y="3748676"/>
            <a:ext cx="2767588" cy="2760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b="6560"/>
          <a:stretch/>
        </p:blipFill>
        <p:spPr>
          <a:xfrm>
            <a:off x="7868888" y="2133601"/>
            <a:ext cx="4133850" cy="4011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t="33143" r="11865" b="27948"/>
          <a:stretch/>
        </p:blipFill>
        <p:spPr>
          <a:xfrm>
            <a:off x="3958605" y="1954370"/>
            <a:ext cx="3538236" cy="136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-263" r="40311" b="25107"/>
          <a:stretch/>
        </p:blipFill>
        <p:spPr>
          <a:xfrm rot="5400000">
            <a:off x="6089528" y="-499365"/>
            <a:ext cx="1163322" cy="32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7630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Figurative: Strengths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14138" r="183" b="244"/>
          <a:stretch/>
        </p:blipFill>
        <p:spPr>
          <a:xfrm>
            <a:off x="226045" y="3062288"/>
            <a:ext cx="5575997" cy="358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39709"/>
          <a:stretch/>
        </p:blipFill>
        <p:spPr>
          <a:xfrm>
            <a:off x="226045" y="1374372"/>
            <a:ext cx="6551273" cy="154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4" r="23595"/>
          <a:stretch/>
        </p:blipFill>
        <p:spPr>
          <a:xfrm rot="5400000">
            <a:off x="8306627" y="2872924"/>
            <a:ext cx="1385046" cy="564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6" b="27569"/>
          <a:stretch/>
        </p:blipFill>
        <p:spPr>
          <a:xfrm>
            <a:off x="6223271" y="3240216"/>
            <a:ext cx="5551758" cy="1374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24667" r="28088" b="38389"/>
          <a:stretch/>
        </p:blipFill>
        <p:spPr>
          <a:xfrm>
            <a:off x="7648770" y="1374372"/>
            <a:ext cx="3069923" cy="13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1286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 as a Whole: Strengths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6108" r="9828" b="42685"/>
          <a:stretch/>
        </p:blipFill>
        <p:spPr>
          <a:xfrm>
            <a:off x="204790" y="1956740"/>
            <a:ext cx="3523129" cy="2272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7" b="38653"/>
          <a:stretch/>
        </p:blipFill>
        <p:spPr>
          <a:xfrm>
            <a:off x="4416380" y="4993852"/>
            <a:ext cx="7320941" cy="169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b="15167"/>
          <a:stretch/>
        </p:blipFill>
        <p:spPr>
          <a:xfrm>
            <a:off x="204790" y="4531658"/>
            <a:ext cx="3862037" cy="209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8541" y="1182361"/>
            <a:ext cx="4106529" cy="3081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5" r="21477"/>
          <a:stretch/>
        </p:blipFill>
        <p:spPr>
          <a:xfrm rot="5400000">
            <a:off x="5718022" y="2237149"/>
            <a:ext cx="1161361" cy="4037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0" b="34166"/>
          <a:stretch/>
        </p:blipFill>
        <p:spPr>
          <a:xfrm>
            <a:off x="4279866" y="2625445"/>
            <a:ext cx="4036639" cy="93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8" b="30738"/>
          <a:stretch/>
        </p:blipFill>
        <p:spPr>
          <a:xfrm rot="10800000">
            <a:off x="4279866" y="1569731"/>
            <a:ext cx="3984193" cy="8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15051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46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Literal: Weaknesses </vt:lpstr>
      <vt:lpstr>Figurative: Weaknesses </vt:lpstr>
      <vt:lpstr>Text as a Whole: Weaknesses </vt:lpstr>
      <vt:lpstr>How: Weaknesses </vt:lpstr>
      <vt:lpstr>Black &amp; White: Weaknesses </vt:lpstr>
      <vt:lpstr>Color: Weaknesses</vt:lpstr>
      <vt:lpstr>Literal: Strengths </vt:lpstr>
      <vt:lpstr>Figurative: Strengths </vt:lpstr>
      <vt:lpstr>Text as a Whole: Strengths </vt:lpstr>
      <vt:lpstr>How: Strengths </vt:lpstr>
      <vt:lpstr>Black &amp; White: Strengths </vt:lpstr>
      <vt:lpstr>Color: Strengths</vt:lpstr>
    </vt:vector>
  </TitlesOfParts>
  <Company>FUJITSU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Lauren Kozlowski</cp:lastModifiedBy>
  <cp:revision>17</cp:revision>
  <dcterms:created xsi:type="dcterms:W3CDTF">2016-05-14T18:22:33Z</dcterms:created>
  <dcterms:modified xsi:type="dcterms:W3CDTF">2016-05-16T17:41:32Z</dcterms:modified>
</cp:coreProperties>
</file>