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3" r:id="rId4"/>
    <p:sldId id="257" r:id="rId5"/>
    <p:sldId id="262" r:id="rId6"/>
    <p:sldId id="260" r:id="rId7"/>
    <p:sldId id="261" r:id="rId8"/>
    <p:sldId id="265" r:id="rId9"/>
    <p:sldId id="258" r:id="rId10"/>
    <p:sldId id="259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54EDE95-D105-40FE-AA99-C0B6DF388942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E1A94EF-376F-4518-9D2E-A457EDB07E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9144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Literal</a:t>
            </a:r>
            <a:endParaRPr lang="en-US" sz="5400" dirty="0"/>
          </a:p>
        </p:txBody>
      </p:sp>
      <p:pic>
        <p:nvPicPr>
          <p:cNvPr id="1026" name="Picture 2" descr="C:\Users\Schember\Downloads\image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8" y="19812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chember\Downloads\image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6"/>
          <a:stretch/>
        </p:blipFill>
        <p:spPr bwMode="auto">
          <a:xfrm>
            <a:off x="4107426" y="3003898"/>
            <a:ext cx="4648200" cy="26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chember\Downloads\image5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3"/>
          <a:stretch/>
        </p:blipFill>
        <p:spPr bwMode="auto">
          <a:xfrm>
            <a:off x="461922" y="4495800"/>
            <a:ext cx="3099516" cy="22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9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92"/>
    </mc:Choice>
    <mc:Fallback>
      <p:transition spd="slow" advTm="19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628412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My Struggle Learning How</a:t>
            </a:r>
            <a:endParaRPr lang="en-US" sz="4800" dirty="0"/>
          </a:p>
        </p:txBody>
      </p:sp>
      <p:pic>
        <p:nvPicPr>
          <p:cNvPr id="4098" name="Picture 2" descr="C:\Users\Schember\Downloads\image7 (1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2" r="6611" b="39778"/>
          <a:stretch/>
        </p:blipFill>
        <p:spPr bwMode="auto">
          <a:xfrm>
            <a:off x="457200" y="2057400"/>
            <a:ext cx="360823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chember\Downloads\image3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3" b="9555"/>
          <a:stretch/>
        </p:blipFill>
        <p:spPr bwMode="auto">
          <a:xfrm>
            <a:off x="4800600" y="1828800"/>
            <a:ext cx="3863662" cy="33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chember\Downloads\image4 (1)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 b="40000"/>
          <a:stretch/>
        </p:blipFill>
        <p:spPr bwMode="auto">
          <a:xfrm>
            <a:off x="609600" y="4267200"/>
            <a:ext cx="3863662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7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91"/>
    </mc:Choice>
    <mc:Fallback>
      <p:transition spd="slow" advTm="19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9144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Based on all the feedback given and the current level my skills are at, I believe I deserve an A-.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24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79"/>
    </mc:Choice>
    <mc:Fallback>
      <p:transition spd="slow" advTm="19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 few thoughts on this year…</a:t>
            </a:r>
            <a:endParaRPr lang="en-US" sz="4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7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85"/>
    </mc:Choice>
    <mc:Fallback>
      <p:transition spd="slow" advTm="2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838200"/>
            <a:ext cx="647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Figurative and Literal: Does anyone remember the </a:t>
            </a:r>
            <a:r>
              <a:rPr lang="en-US" sz="4000" dirty="0" err="1" smtClean="0"/>
              <a:t>eros</a:t>
            </a:r>
            <a:r>
              <a:rPr lang="en-US" sz="4000" dirty="0" smtClean="0"/>
              <a:t> poems?</a:t>
            </a:r>
            <a:endParaRPr lang="en-US" sz="40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0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91"/>
    </mc:Choice>
    <mc:Fallback>
      <p:transition spd="slow" advTm="19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chember\Downloads\image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98062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chember\Downloads\image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6"/>
          <a:stretch/>
        </p:blipFill>
        <p:spPr bwMode="auto">
          <a:xfrm>
            <a:off x="4107426" y="3341062"/>
            <a:ext cx="4648200" cy="26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6096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Figurative</a:t>
            </a:r>
            <a:endParaRPr lang="en-US" sz="5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3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67"/>
    </mc:Choice>
    <mc:Fallback>
      <p:transition spd="slow" advTm="1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6096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Text as a Whole</a:t>
            </a:r>
            <a:endParaRPr lang="en-US" sz="5400" dirty="0"/>
          </a:p>
        </p:txBody>
      </p:sp>
      <p:pic>
        <p:nvPicPr>
          <p:cNvPr id="5" name="Picture 4" descr="C:\Users\Schember\Downloads\image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3"/>
          <a:stretch/>
        </p:blipFill>
        <p:spPr bwMode="auto">
          <a:xfrm>
            <a:off x="457200" y="1905000"/>
            <a:ext cx="3099516" cy="22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chember\Downloads\image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34472" b="48378"/>
          <a:stretch/>
        </p:blipFill>
        <p:spPr bwMode="auto">
          <a:xfrm>
            <a:off x="3962400" y="1920240"/>
            <a:ext cx="4812191" cy="167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chember\Downloads\image8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t="32222" r="8942" b="47528"/>
          <a:stretch/>
        </p:blipFill>
        <p:spPr bwMode="auto">
          <a:xfrm>
            <a:off x="457200" y="4343400"/>
            <a:ext cx="466344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chember\Downloads\image1 (1)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24280" r="11739" b="14000"/>
          <a:stretch/>
        </p:blipFill>
        <p:spPr bwMode="auto">
          <a:xfrm rot="16200000">
            <a:off x="6001795" y="3247058"/>
            <a:ext cx="2161233" cy="35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8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1"/>
    </mc:Choice>
    <mc:Fallback>
      <p:transition spd="slow" advTm="20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685800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ATR Path</a:t>
            </a:r>
            <a:endParaRPr lang="en-US" sz="5400" dirty="0"/>
          </a:p>
        </p:txBody>
      </p:sp>
      <p:pic>
        <p:nvPicPr>
          <p:cNvPr id="5" name="Picture 2" descr="C:\Users\Schember\Downloads\image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34472" b="48378"/>
          <a:stretch/>
        </p:blipFill>
        <p:spPr bwMode="auto">
          <a:xfrm>
            <a:off x="140810" y="2057399"/>
            <a:ext cx="4375216" cy="152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chember\Downloads\image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t="32222" r="8942" b="47528"/>
          <a:stretch/>
        </p:blipFill>
        <p:spPr bwMode="auto">
          <a:xfrm>
            <a:off x="1828800" y="4495800"/>
            <a:ext cx="466344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chember\Downloads\image1 (2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7305"/>
            <a:ext cx="4061460" cy="304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0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84"/>
    </mc:Choice>
    <mc:Fallback>
      <p:transition spd="slow" advTm="20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8382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Black and White</a:t>
            </a:r>
            <a:endParaRPr lang="en-US" sz="5400" dirty="0"/>
          </a:p>
        </p:txBody>
      </p:sp>
      <p:pic>
        <p:nvPicPr>
          <p:cNvPr id="5122" name="Picture 2" descr="C:\Users\Schember\Downloads\image4 (2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3" b="22333"/>
          <a:stretch/>
        </p:blipFill>
        <p:spPr bwMode="auto">
          <a:xfrm>
            <a:off x="1600200" y="2819400"/>
            <a:ext cx="5555216" cy="22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4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3"/>
    </mc:Choice>
    <mc:Fallback>
      <p:transition spd="slow" advTm="2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76200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Color</a:t>
            </a:r>
            <a:endParaRPr lang="en-US" sz="5400" dirty="0"/>
          </a:p>
        </p:txBody>
      </p:sp>
      <p:pic>
        <p:nvPicPr>
          <p:cNvPr id="6146" name="Picture 2" descr="C:\Users\Schember\Downloads\image1 (2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6"/>
          <a:stretch/>
        </p:blipFill>
        <p:spPr bwMode="auto">
          <a:xfrm>
            <a:off x="174938" y="1859280"/>
            <a:ext cx="3863662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chember\Downloads\image1 (3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54666"/>
          <a:stretch/>
        </p:blipFill>
        <p:spPr bwMode="auto">
          <a:xfrm>
            <a:off x="1371600" y="4953000"/>
            <a:ext cx="633882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chember\Downloads\image4 (3)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17843" r="16019" b="66444"/>
          <a:stretch/>
        </p:blipFill>
        <p:spPr bwMode="auto">
          <a:xfrm>
            <a:off x="4343400" y="2057400"/>
            <a:ext cx="4389791" cy="16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2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48"/>
    </mc:Choice>
    <mc:Fallback>
      <p:transition spd="slow" advTm="1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6858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Color: Voice</a:t>
            </a:r>
            <a:endParaRPr lang="en-US" sz="5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6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1"/>
    </mc:Choice>
    <mc:Fallback>
      <p:transition spd="slow" advTm="20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858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HOW/ Answering the Question</a:t>
            </a:r>
            <a:endParaRPr lang="en-US" sz="4800" dirty="0"/>
          </a:p>
        </p:txBody>
      </p:sp>
      <p:pic>
        <p:nvPicPr>
          <p:cNvPr id="10" name="Picture 4" descr="C:\Users\Schember\Downloads\image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2" t="37555" r="12315" b="16667"/>
          <a:stretch/>
        </p:blipFill>
        <p:spPr bwMode="auto">
          <a:xfrm rot="16200000">
            <a:off x="3406365" y="-1051367"/>
            <a:ext cx="1550671" cy="66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chember\Downloads\image1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50" y="4114820"/>
            <a:ext cx="4410300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Schember\Downloads\image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34472" r="11610" b="48378"/>
          <a:stretch/>
        </p:blipFill>
        <p:spPr bwMode="auto">
          <a:xfrm>
            <a:off x="4617720" y="3275668"/>
            <a:ext cx="4172111" cy="167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chember\Downloads\image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2" b="45778"/>
          <a:stretch/>
        </p:blipFill>
        <p:spPr bwMode="auto">
          <a:xfrm>
            <a:off x="304799" y="3244236"/>
            <a:ext cx="3196645" cy="1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9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6"/>
    </mc:Choice>
    <mc:Fallback>
      <p:transition spd="slow" advTm="2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170</TotalTime>
  <Words>64</Words>
  <Application>Microsoft Office PowerPoint</Application>
  <PresentationFormat>On-screen Show (4:3)</PresentationFormat>
  <Paragraphs>12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Schember</dc:creator>
  <cp:lastModifiedBy>Schember</cp:lastModifiedBy>
  <cp:revision>8</cp:revision>
  <dcterms:created xsi:type="dcterms:W3CDTF">2016-05-17T14:39:38Z</dcterms:created>
  <dcterms:modified xsi:type="dcterms:W3CDTF">2016-05-17T17:30:03Z</dcterms:modified>
</cp:coreProperties>
</file>