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698" r:id="rId4"/>
  </p:sldMasterIdLst>
  <p:notesMasterIdLst>
    <p:notesMasterId r:id="rId32"/>
  </p:notesMasterIdLst>
  <p:sldIdLst>
    <p:sldId id="351" r:id="rId5"/>
    <p:sldId id="291" r:id="rId6"/>
    <p:sldId id="292" r:id="rId7"/>
    <p:sldId id="308" r:id="rId8"/>
    <p:sldId id="314" r:id="rId9"/>
    <p:sldId id="315" r:id="rId10"/>
    <p:sldId id="316" r:id="rId11"/>
    <p:sldId id="317" r:id="rId12"/>
    <p:sldId id="319" r:id="rId13"/>
    <p:sldId id="321" r:id="rId14"/>
    <p:sldId id="322" r:id="rId15"/>
    <p:sldId id="323" r:id="rId16"/>
    <p:sldId id="305" r:id="rId17"/>
    <p:sldId id="327" r:id="rId18"/>
    <p:sldId id="330" r:id="rId19"/>
    <p:sldId id="329" r:id="rId20"/>
    <p:sldId id="304" r:id="rId21"/>
    <p:sldId id="331" r:id="rId22"/>
    <p:sldId id="332" r:id="rId23"/>
    <p:sldId id="350" r:id="rId24"/>
    <p:sldId id="349" r:id="rId25"/>
    <p:sldId id="348" r:id="rId26"/>
    <p:sldId id="335" r:id="rId27"/>
    <p:sldId id="352" r:id="rId28"/>
    <p:sldId id="353" r:id="rId29"/>
    <p:sldId id="345" r:id="rId30"/>
    <p:sldId id="30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66FF"/>
    <a:srgbClr val="FF3300"/>
    <a:srgbClr val="FF9900"/>
    <a:srgbClr val="660066"/>
    <a:srgbClr val="CC66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87016" autoAdjust="0"/>
  </p:normalViewPr>
  <p:slideViewPr>
    <p:cSldViewPr>
      <p:cViewPr varScale="1">
        <p:scale>
          <a:sx n="77" d="100"/>
          <a:sy n="77" d="100"/>
        </p:scale>
        <p:origin x="156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814ED4-F6DE-4356-AD61-597FC5146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3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EBCA2-9325-4DD7-ADFC-1A115CE5D66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97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D78A49-E9EF-4E99-A0A9-2396A501F49D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988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0927D-D8F4-43E4-B5C5-CD4661F199D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156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9A898E-7329-48C6-9516-6758C2F25423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786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E033BC-FED9-4880-A335-6A0F8279EAF9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222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E14124-BF70-4B42-93CB-55F21ECDA9D8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8093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0F0365-BD93-42F9-963A-7D6E2CAD0D1D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5133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25CB06-3749-4D5A-8E20-4C4837253DFE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5032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67248D-4CC7-475E-8C87-466F6E01047C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6202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B73E17-D64A-4230-8591-873E1A28EEC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5259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1D5BF3-0A53-4DE9-AE0C-9D6256874003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917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086200-BD34-4B59-A1D2-5EA334E2A1B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1660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EAF537-D67E-47D2-AD3E-A79EAFE6A311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5509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5833D8-D667-4D43-A848-CCC49B72171D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163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FA541F-271F-47B7-8B1C-F519ABE70F5F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748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1CA241-71A3-498D-A41C-5A6BFDC0F97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2727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05C888-84BF-4027-9B8A-F8F99A20882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480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CFAB97-7530-43C2-B738-52B8B1B256AF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971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A989D-8B71-44A2-B15F-525CDA99837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8399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BEBAB3-C973-44FC-B872-10901562EC1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628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DA268D-0C5D-4EE7-9AE2-E78A417C2517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322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CBFD-5FDB-4CE0-BE27-C7D48A4D4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78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3677D-F8B2-4421-B52E-C9D20EC28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92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E3D8-7519-44FA-B5B1-B362F698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37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30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5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1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5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8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8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3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8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828A-39D0-4A84-BC4F-E7CDFEABA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69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65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37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1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1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0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3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5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22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6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FA18-CBEA-4873-AD5C-98EFF60F3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587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12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1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68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4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9D0-538B-4E48-A3A7-9EAA17B5B6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47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24118-DEC8-4214-AC03-4F4550B93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A064B-B78C-4F2F-9141-2CA28EE9D9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21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614E-B3C7-47E4-B366-D9848301DB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51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47948-9F09-435E-BB55-64A44E6983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9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AF08F-EEFF-4BE0-837E-CD7491585E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C684-7F0D-4C53-9949-AA4F5694C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926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1BED2-6F0A-497A-8A1E-F68EF8CB8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29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3C85-8AB4-4B86-97AC-44D0D059A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28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18679-B10A-45ED-BD23-FE5C628654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00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129F-C6C7-4A58-962B-980D113493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06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DAA61-74C7-469A-80F4-B5760D636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7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F5DAC-5632-40CE-A2F4-5DF458FCC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5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38E7-0BF9-43E7-A98B-F2EA21C68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97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B31E-1B1E-4AE5-B3E1-EBE0340B1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6146-7252-4D2D-93B9-3EF8612A3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46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37EEA-FDEC-40CB-B533-522F61910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9A94D14-ACF4-479A-AB6C-3A6EE1201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1E6F772-C62A-4DA6-8C7D-F41184A53A2D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6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1E6F772-C62A-4DA6-8C7D-F41184A53A2D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6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1E6F772-C62A-4DA6-8C7D-F41184A53A2D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q_vC6Hzx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1KMt5kGrQ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7Ii2RcFYTR" TargetMode="Externa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ricfoster\Google%20Drive\MISD%20Presentations\Foster%20Teaching%20Videos\Serpiente%20Movie.wmv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IU1-KBA1M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qE9wtdU6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u4K-58POen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6JYoYkFR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 b="1" u="sng">
              <a:solidFill>
                <a:srgbClr val="000000"/>
              </a:solidFill>
              <a:latin typeface="Goudy Old Style" pitchFamily="18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333375"/>
            <a:ext cx="9144000" cy="1421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Back to Basics: Engagement</a:t>
            </a:r>
            <a:endParaRPr lang="en-US" alt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/>
            <a:endParaRPr lang="en-US" alt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/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Aric Foster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</a:t>
            </a:r>
            <a:r>
              <a:rPr lang="en-US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&amp;</a:t>
            </a:r>
            <a:r>
              <a:rPr lang="en-US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Flower </a:t>
            </a:r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Learning Consultants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stemflowerlc@gmail.com</a:t>
            </a:r>
          </a:p>
          <a:p>
            <a:pPr algn="ctr" eaLnBrk="1" hangingPunct="1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stemflower.weebly.com</a:t>
            </a:r>
          </a:p>
          <a:p>
            <a:pPr algn="ctr" eaLnBrk="1" hangingPunct="1"/>
            <a:r>
              <a:rPr lang="en-US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@</a:t>
            </a:r>
            <a:r>
              <a:rPr lang="en-US" alt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stemflowerlc</a:t>
            </a:r>
            <a:endParaRPr lang="en-US" altLang="en-US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/>
            <a:endParaRPr lang="en-US" altLang="en-US" sz="4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/>
            <a:r>
              <a:rPr lang="en-US" altLang="en-US" sz="40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Back to Basics</a:t>
            </a:r>
            <a:endParaRPr lang="en-US" altLang="en-US" sz="4000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/>
            <a:r>
              <a:rPr lang="en-US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Foundations of effective teaching  </a:t>
            </a:r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3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/>
            <a:endParaRPr lang="en-US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79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200650" y="838200"/>
            <a:ext cx="388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 Stars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Fly swatter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Dice game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Know/don’t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Polleverywhere.com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Spectrum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Walking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Shared conversation</a:t>
            </a:r>
          </a:p>
          <a:p>
            <a:pPr eaLnBrk="1" hangingPunct="1">
              <a:defRPr/>
            </a:pPr>
            <a:endParaRPr lang="en-US" altLang="en-US" sz="32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Practice now with p. 10?</a:t>
            </a:r>
          </a:p>
        </p:txBody>
      </p:sp>
      <p:pic>
        <p:nvPicPr>
          <p:cNvPr id="665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200650" y="838200"/>
            <a:ext cx="3886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 Stars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Fly swatter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Dice game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Know/don’t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Polleverywhere.com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Spectrum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Walking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20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Shared conversation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28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You’re thinking of…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Winter Olympics, Mt. Olympus, Mountain from GOT, Game of life, cereal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Best done silently on paper in the background</a:t>
            </a:r>
          </a:p>
        </p:txBody>
      </p:sp>
      <p:pic>
        <p:nvPicPr>
          <p:cNvPr id="686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0660" name="Picture 8" descr="a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447800"/>
            <a:ext cx="6643688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0" y="492125"/>
            <a:ext cx="27432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70662" name="TextBox 1"/>
          <p:cNvSpPr txBox="1">
            <a:spLocks noChangeArrowheads="1"/>
          </p:cNvSpPr>
          <p:nvPr/>
        </p:nvSpPr>
        <p:spPr bwMode="auto">
          <a:xfrm>
            <a:off x="61913" y="0"/>
            <a:ext cx="290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Aparajita" panose="020B0604020202020204" pitchFamily="34" charset="0"/>
                <a:cs typeface="Aparajita" panose="020B0604020202020204" pitchFamily="34" charset="0"/>
              </a:rPr>
              <a:t>Activities with cards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2708" name="Picture 8" descr="a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447800"/>
            <a:ext cx="6643688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58738" y="523875"/>
            <a:ext cx="2989262" cy="1031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Sorting</a:t>
            </a:r>
          </a:p>
          <a:p>
            <a:pPr algn="ctr" eaLnBrk="1" hangingPunct="1">
              <a:defRPr/>
            </a:pPr>
            <a:endParaRPr lang="en-US" altLang="en-US" sz="36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Parts of speech</a:t>
            </a: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Synonyms</a:t>
            </a: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Antonyms</a:t>
            </a:r>
          </a:p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Concrete/Abs</a:t>
            </a:r>
          </a:p>
          <a:p>
            <a:pPr marL="571500" indent="-571500" eaLnBrk="1" hangingPunct="1">
              <a:buFont typeface="Wingdings" panose="05000000000000000000" pitchFamily="2" charset="2"/>
              <a:buChar char="J"/>
              <a:defRPr/>
            </a:pPr>
            <a:r>
              <a:rPr lang="en-US" alt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Spectrum</a:t>
            </a:r>
          </a:p>
          <a:p>
            <a:pPr marL="0" indent="0" eaLnBrk="1" hangingPunct="1">
              <a:defRPr/>
            </a:pPr>
            <a:endParaRPr lang="en-US" altLang="en-US" sz="3600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marL="0" indent="0" eaLnBrk="1" hangingPunct="1">
              <a:defRPr/>
            </a:pP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Video example later with white boards </a:t>
            </a:r>
            <a:endParaRPr lang="en-US" alt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72710" name="TextBox 1"/>
          <p:cNvSpPr txBox="1">
            <a:spLocks noChangeArrowheads="1"/>
          </p:cNvSpPr>
          <p:nvPr/>
        </p:nvSpPr>
        <p:spPr bwMode="auto">
          <a:xfrm>
            <a:off x="61913" y="0"/>
            <a:ext cx="290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Aparajita" panose="020B0604020202020204" pitchFamily="34" charset="0"/>
                <a:cs typeface="Aparajita" panose="020B0604020202020204" pitchFamily="34" charset="0"/>
              </a:rPr>
              <a:t>Activities with cards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4756" name="Picture 8" descr="a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447800"/>
            <a:ext cx="6643688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0" y="492125"/>
            <a:ext cx="2743200" cy="87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Sorting</a:t>
            </a:r>
          </a:p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Tomalo</a:t>
            </a:r>
            <a:endParaRPr lang="en-US" altLang="en-US" sz="36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“Take it”</a:t>
            </a: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1-1</a:t>
            </a: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All on desk</a:t>
            </a: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Slap answer</a:t>
            </a:r>
          </a:p>
          <a:p>
            <a:pPr eaLnBrk="1" hangingPunct="1">
              <a:defRPr/>
            </a:pP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74758" name="TextBox 1"/>
          <p:cNvSpPr txBox="1">
            <a:spLocks noChangeArrowheads="1"/>
          </p:cNvSpPr>
          <p:nvPr/>
        </p:nvSpPr>
        <p:spPr bwMode="auto">
          <a:xfrm>
            <a:off x="61913" y="0"/>
            <a:ext cx="290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Aparajita" panose="020B0604020202020204" pitchFamily="34" charset="0"/>
                <a:cs typeface="Aparajita" panose="020B0604020202020204" pitchFamily="34" charset="0"/>
              </a:rPr>
              <a:t>Activities with cards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6804" name="Picture 8" descr="a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447800"/>
            <a:ext cx="6643688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0" y="492125"/>
            <a:ext cx="2743200" cy="883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Sorting</a:t>
            </a:r>
          </a:p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Tomalo</a:t>
            </a:r>
            <a:endParaRPr lang="en-US" altLang="en-US" sz="36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Go Fish</a:t>
            </a:r>
          </a:p>
          <a:p>
            <a:pPr algn="ctr" eaLnBrk="1" hangingPunct="1">
              <a:defRPr/>
            </a:pPr>
            <a:endParaRPr lang="en-US" alt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“Do you have an abstract noun that means hatred?” </a:t>
            </a:r>
          </a:p>
          <a:p>
            <a:pPr algn="ctr" eaLnBrk="1" hangingPunct="1">
              <a:defRPr/>
            </a:pPr>
            <a:endParaRPr lang="en-US" alt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76806" name="TextBox 1"/>
          <p:cNvSpPr txBox="1">
            <a:spLocks noChangeArrowheads="1"/>
          </p:cNvSpPr>
          <p:nvPr/>
        </p:nvSpPr>
        <p:spPr bwMode="auto">
          <a:xfrm>
            <a:off x="61913" y="0"/>
            <a:ext cx="290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Aparajita" panose="020B0604020202020204" pitchFamily="34" charset="0"/>
                <a:cs typeface="Aparajita" panose="020B0604020202020204" pitchFamily="34" charset="0"/>
              </a:rPr>
              <a:t>Activities with cards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8852" name="Picture 8" descr="a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447800"/>
            <a:ext cx="6643688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0" y="492125"/>
            <a:ext cx="2743200" cy="987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Sorting</a:t>
            </a:r>
          </a:p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Tomalo</a:t>
            </a:r>
            <a:endParaRPr lang="en-US" altLang="en-US" sz="36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Go Fish</a:t>
            </a:r>
          </a:p>
          <a:p>
            <a:pPr marL="742950" indent="-742950" eaLnBrk="1" hangingPunct="1">
              <a:buFontTx/>
              <a:buAutoNum type="arabicParenR"/>
              <a:defRPr/>
            </a:pPr>
            <a:r>
              <a:rPr lang="en-US" alt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Memory</a:t>
            </a:r>
          </a:p>
          <a:p>
            <a:pPr algn="ctr" eaLnBrk="1" hangingPunct="1">
              <a:defRPr/>
            </a:pPr>
            <a:endParaRPr lang="en-US" alt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Just like the children’s game; word/P.O.S. on side &amp; definition on other</a:t>
            </a: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sp>
        <p:nvSpPr>
          <p:cNvPr id="78854" name="TextBox 1"/>
          <p:cNvSpPr txBox="1">
            <a:spLocks noChangeArrowheads="1"/>
          </p:cNvSpPr>
          <p:nvPr/>
        </p:nvSpPr>
        <p:spPr bwMode="auto">
          <a:xfrm>
            <a:off x="61913" y="0"/>
            <a:ext cx="290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Aparajita" panose="020B0604020202020204" pitchFamily="34" charset="0"/>
                <a:cs typeface="Aparajita" panose="020B0604020202020204" pitchFamily="34" charset="0"/>
              </a:rPr>
              <a:t>Activities with cards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-228600" y="1524000"/>
            <a:ext cx="9144000" cy="1274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White boards</a:t>
            </a:r>
            <a:r>
              <a:rPr lang="en-US" alt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: Home Depot, $35, 10 years</a:t>
            </a: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809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-1828800"/>
            <a:ext cx="725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-228600" y="1524000"/>
            <a:ext cx="9144000" cy="139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White boards</a:t>
            </a:r>
            <a:r>
              <a:rPr lang="en-US" alt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: </a:t>
            </a:r>
            <a:r>
              <a:rPr lang="en-US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Sorting = same as with cards</a:t>
            </a:r>
          </a:p>
          <a:p>
            <a:pPr algn="ctr" eaLnBrk="1" hangingPunct="1">
              <a:defRPr/>
            </a:pPr>
            <a:r>
              <a:rPr lang="en-US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  <a:hlinkClick r:id="rId3"/>
              </a:rPr>
              <a:t>Video example</a:t>
            </a:r>
            <a:endParaRPr lang="en-US" alt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8294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-1828800"/>
            <a:ext cx="725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-228600" y="1524000"/>
            <a:ext cx="9144000" cy="144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White boards</a:t>
            </a:r>
            <a:r>
              <a:rPr lang="en-US" alt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: </a:t>
            </a:r>
            <a:r>
              <a:rPr lang="en-US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Sorting, Four Square: </a:t>
            </a:r>
            <a:r>
              <a:rPr lang="en-US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pictures</a:t>
            </a:r>
            <a:endParaRPr lang="en-US" altLang="en-US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849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-1828800"/>
            <a:ext cx="725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0180" name="Picture 11" descr="a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2819400"/>
            <a:ext cx="11391900" cy="15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-304800" y="366713"/>
            <a:ext cx="9448800" cy="1471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Ready to see some groovy activities?</a:t>
            </a:r>
          </a:p>
          <a:p>
            <a:pPr algn="r" eaLnBrk="1" hangingPunct="1">
              <a:defRPr/>
            </a:pP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r" eaLnBrk="1" hangingPunct="1"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      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Go to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armadafoster.weebly.com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r" eaLnBrk="1" hangingPunct="1"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					   for a thorough explanation of 			           	each activity and for more activities not covered today.</a:t>
            </a:r>
          </a:p>
          <a:p>
            <a:pPr algn="r" eaLnBrk="1" hangingPunct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r" eaLnBrk="1" hangingPunct="1"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All activities are vocabulary</a:t>
            </a:r>
          </a:p>
          <a:p>
            <a:pPr algn="r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ctivities and can be </a:t>
            </a:r>
          </a:p>
          <a:p>
            <a:pPr algn="r" eaLnBrk="1" hangingPunct="1"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modified for different content</a:t>
            </a:r>
          </a:p>
          <a:p>
            <a:pPr algn="r" eaLnBrk="1" hangingPunct="1"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areas and ages.</a:t>
            </a:r>
          </a:p>
          <a:p>
            <a:pPr algn="r" eaLnBrk="1" hangingPunct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r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(Pages 16-20)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  </a:t>
            </a: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143000"/>
            <a:ext cx="7086600" cy="944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371600"/>
            <a:ext cx="7124700" cy="94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914400"/>
            <a:ext cx="6915150" cy="92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-228600" y="1524000"/>
            <a:ext cx="9144000" cy="144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White boards</a:t>
            </a:r>
            <a:r>
              <a:rPr lang="en-US" alt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: </a:t>
            </a:r>
            <a:r>
              <a:rPr lang="en-US" altLang="en-US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Sorting, Four Square, Memory</a:t>
            </a:r>
            <a:endParaRPr lang="en-US" altLang="en-US" sz="28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	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							</a:t>
            </a:r>
            <a:r>
              <a:rPr lang="en-US" alt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  <a:hlinkClick r:id="rId3"/>
              </a:rPr>
              <a:t>video</a:t>
            </a:r>
            <a:endParaRPr lang="en-US" altLang="en-US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901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-1828800"/>
            <a:ext cx="725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792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Shameless Plug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STEM vs. “Flower” classes </a:t>
            </a: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are very different</a:t>
            </a:r>
          </a:p>
          <a:p>
            <a:pPr marL="0" indent="0" algn="ctr">
              <a:buNone/>
            </a:pPr>
            <a:endParaRPr lang="en-US" sz="4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Stemflower.weebly.com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@</a:t>
            </a:r>
            <a:r>
              <a:rPr lang="en-US" sz="4400" dirty="0" err="1" smtClean="0">
                <a:solidFill>
                  <a:srgbClr val="FFFF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stemflowerlc</a:t>
            </a:r>
            <a:endParaRPr lang="en-US" sz="4400" dirty="0" smtClean="0">
              <a:solidFill>
                <a:srgbClr val="FFFF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stemflowerlc@gmail.com</a:t>
            </a:r>
          </a:p>
          <a:p>
            <a:pPr marL="0" indent="0" algn="ctr">
              <a:buNone/>
            </a:pPr>
            <a:endParaRPr lang="en-US" sz="4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Five question google form to help me grow as a professional: </a:t>
            </a:r>
            <a:r>
              <a:rPr lang="en-US" sz="4400" u="sng" dirty="0">
                <a:hlinkClick r:id="rId2"/>
              </a:rPr>
              <a:t>http://goo.gl/forms/7Ii2RcFYTR</a:t>
            </a:r>
            <a:r>
              <a:rPr lang="en-US" sz="4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83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El serpiente video is the next, and final, slide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4" name="Serpiente Movie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5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4724400" y="0"/>
            <a:ext cx="4419600" cy="153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El Serpiente</a:t>
            </a:r>
          </a:p>
          <a:p>
            <a:pPr algn="ctr" eaLnBrk="1" hangingPunct="1">
              <a:defRPr/>
            </a:pPr>
            <a:endParaRPr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 Works with concepts too</a:t>
            </a:r>
          </a:p>
          <a:p>
            <a:pPr algn="ctr"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Kids’ favorite</a:t>
            </a:r>
          </a:p>
          <a:p>
            <a:pPr algn="ctr"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Social motivation</a:t>
            </a:r>
          </a:p>
          <a:p>
            <a:pPr algn="ctr"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Day before quiz</a:t>
            </a:r>
          </a:p>
          <a:p>
            <a:pPr algn="ctr"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  <a:hlinkClick r:id="rId3"/>
              </a:rPr>
              <a:t>3:00 Video example</a:t>
            </a:r>
            <a:endParaRPr lang="en-US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36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algn="ctr"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udy Old Style" pitchFamily="18" charset="0"/>
              </a:rPr>
              <a:t> </a:t>
            </a: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  <a:p>
            <a:pPr eaLnBrk="1" hangingPunct="1">
              <a:defRPr/>
            </a:pPr>
            <a:endParaRPr lang="en-US" alt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udy Old Style" pitchFamily="18" charset="0"/>
            </a:endParaRPr>
          </a:p>
        </p:txBody>
      </p:sp>
      <p:pic>
        <p:nvPicPr>
          <p:cNvPr id="5222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200650" y="838200"/>
            <a:ext cx="3886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 Stars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Fly swatter (super?)</a:t>
            </a:r>
          </a:p>
          <a:p>
            <a:pPr marL="342900" indent="-342900" eaLnBrk="1" hangingPunct="1">
              <a:buFontTx/>
              <a:buAutoNum type="arabicParenR"/>
              <a:defRPr/>
            </a:pPr>
            <a:endParaRPr lang="en-US" altLang="en-US" sz="32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42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200650" y="838200"/>
            <a:ext cx="388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 Stars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Fly swatter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Dice game </a:t>
            </a:r>
          </a:p>
          <a:p>
            <a:pPr eaLnBrk="1" hangingPunct="1">
              <a:defRPr/>
            </a:pPr>
            <a:endParaRPr lang="en-US" altLang="en-US" sz="32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 &amp; 3: Act it out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 &amp; 5: Draw it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6 &amp; 8: </a:t>
            </a:r>
            <a:r>
              <a:rPr lang="en-US" altLang="en-US" sz="3200" b="1" dirty="0" err="1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Kinda</a:t>
            </a: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not really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9 &amp; 10: Antonym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11 &amp; 12: Pre/suffix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7: Use it in a sentence</a:t>
            </a:r>
          </a:p>
        </p:txBody>
      </p:sp>
      <p:pic>
        <p:nvPicPr>
          <p:cNvPr id="563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200650" y="838200"/>
            <a:ext cx="3886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 Stars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Fly swatter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Dice game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Know/don’t </a:t>
            </a:r>
          </a:p>
          <a:p>
            <a:pPr algn="ctr" eaLnBrk="1" hangingPunct="1">
              <a:defRPr/>
            </a:pPr>
            <a:r>
              <a:rPr lang="en-US" altLang="en-US" sz="3200" b="1" u="sng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 </a:t>
            </a:r>
            <a:r>
              <a:rPr lang="en-US" altLang="en-US" sz="3200" b="1" u="sng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 &amp; 3 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Same </a:t>
            </a:r>
            <a:r>
              <a:rPr lang="en-US" altLang="en-US" sz="3200" b="1" dirty="0" err="1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parentals</a:t>
            </a:r>
            <a:endParaRPr lang="en-US" altLang="en-US" sz="3200" b="1" dirty="0" smtClean="0">
              <a:solidFill>
                <a:srgbClr val="0066FF"/>
              </a:solidFill>
              <a:latin typeface="Aparajita" panose="020B0604020202020204" pitchFamily="34" charset="0"/>
              <a:cs typeface="Aparajita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Same bf/</a:t>
            </a:r>
            <a:r>
              <a:rPr lang="en-US" altLang="en-US" sz="3200" b="1" dirty="0" err="1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gf</a:t>
            </a:r>
            <a:endParaRPr lang="en-US" altLang="en-US" sz="3200" b="1" dirty="0" smtClean="0">
              <a:solidFill>
                <a:srgbClr val="0066FF"/>
              </a:solidFill>
              <a:latin typeface="Aparajita" panose="020B0604020202020204" pitchFamily="34" charset="0"/>
              <a:cs typeface="Aparajita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Same favorite _____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Same phone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Same # &amp; type siblings</a:t>
            </a: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  <a:hlinkClick r:id="rId3"/>
              </a:rPr>
              <a:t>Video example</a:t>
            </a:r>
            <a:endParaRPr lang="en-US" altLang="en-US" sz="3200" b="1" dirty="0" smtClean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  <a:hlinkClick r:id="rId4"/>
              </a:rPr>
              <a:t>Video reflection</a:t>
            </a:r>
            <a:endParaRPr lang="en-US" altLang="en-US" sz="3200" b="1" dirty="0" smtClean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5837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200650" y="838200"/>
            <a:ext cx="3886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 Stars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Fly swatter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Dice game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Know/don’t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Polleverywhere.com</a:t>
            </a:r>
          </a:p>
          <a:p>
            <a:pPr eaLnBrk="1" hangingPunct="1">
              <a:defRPr/>
            </a:pPr>
            <a:endParaRPr lang="en-US" altLang="en-US" sz="32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Scrolling, word art, multiple choice, bar graphs, etc. </a:t>
            </a:r>
          </a:p>
        </p:txBody>
      </p:sp>
      <p:pic>
        <p:nvPicPr>
          <p:cNvPr id="604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200650" y="838200"/>
            <a:ext cx="3886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 Stars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Fly swatter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Dice game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Know/don’t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Polleverywhere.com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Spectrum</a:t>
            </a:r>
          </a:p>
          <a:p>
            <a:pPr marL="342900" indent="-342900" eaLnBrk="1" hangingPunct="1">
              <a:buFontTx/>
              <a:buAutoNum type="arabicParenR"/>
              <a:defRPr/>
            </a:pPr>
            <a:endParaRPr lang="en-US" altLang="en-US" sz="32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66FF"/>
                </a:solidFill>
                <a:latin typeface="Aparajita" panose="020B0604020202020204" pitchFamily="34" charset="0"/>
                <a:cs typeface="Aparajita" panose="020B0604020202020204" pitchFamily="34" charset="0"/>
                <a:hlinkClick r:id="rId3"/>
              </a:rPr>
              <a:t>Video example</a:t>
            </a:r>
            <a:endParaRPr lang="en-US" altLang="en-US" sz="3200" b="1" dirty="0" smtClean="0">
              <a:solidFill>
                <a:srgbClr val="0066FF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246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09600" y="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latin typeface="Goudy Old Style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5200650" y="838200"/>
            <a:ext cx="388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u="sng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All Stars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Fly swatter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Dice game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Know/don’t 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Polleverywhere.com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Spectrum</a:t>
            </a:r>
          </a:p>
          <a:p>
            <a:pPr marL="342900" indent="-342900" eaLnBrk="1" hangingPunct="1">
              <a:buFontTx/>
              <a:buAutoNum type="arabicParenR"/>
              <a:defRPr/>
            </a:pPr>
            <a:r>
              <a:rPr lang="en-US" altLang="en-US" sz="32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Walking</a:t>
            </a:r>
          </a:p>
          <a:p>
            <a:pPr marL="342900" indent="-342900" eaLnBrk="1" hangingPunct="1">
              <a:buFontTx/>
              <a:buAutoNum type="arabicParenR"/>
              <a:defRPr/>
            </a:pPr>
            <a:endParaRPr lang="en-US" altLang="en-US" sz="32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Practice it right now with words from page 10 </a:t>
            </a:r>
            <a:r>
              <a:rPr lang="en-US" altLang="en-US" sz="32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  <a:sym typeface="Wingdings" panose="05000000000000000000" pitchFamily="2" charset="2"/>
              </a:rPr>
              <a:t></a:t>
            </a:r>
            <a:endParaRPr lang="en-US" altLang="en-US" sz="3200" b="1" dirty="0" smtClean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645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709903</TotalTime>
  <Words>432</Words>
  <Application>Microsoft Office PowerPoint</Application>
  <PresentationFormat>On-screen Show (4:3)</PresentationFormat>
  <Paragraphs>314</Paragraphs>
  <Slides>27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Aparajita</vt:lpstr>
      <vt:lpstr>Arial</vt:lpstr>
      <vt:lpstr>Goudy Old Style</vt:lpstr>
      <vt:lpstr>Wingdings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 serpiente video is the next, and final, slide</vt:lpstr>
      <vt:lpstr>PowerPoint Presentation</vt:lpstr>
    </vt:vector>
  </TitlesOfParts>
  <Company>Armada Area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10</dc:title>
  <dc:creator>Aric Foster</dc:creator>
  <cp:lastModifiedBy>aricfoster</cp:lastModifiedBy>
  <cp:revision>2726</cp:revision>
  <dcterms:created xsi:type="dcterms:W3CDTF">2007-04-03T20:19:52Z</dcterms:created>
  <dcterms:modified xsi:type="dcterms:W3CDTF">2015-07-14T19:32:38Z</dcterms:modified>
</cp:coreProperties>
</file>