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3"/>
  </p:notesMasterIdLst>
  <p:sldIdLst>
    <p:sldId id="284" r:id="rId2"/>
    <p:sldId id="444" r:id="rId3"/>
    <p:sldId id="456" r:id="rId4"/>
    <p:sldId id="483" r:id="rId5"/>
    <p:sldId id="457" r:id="rId6"/>
    <p:sldId id="458" r:id="rId7"/>
    <p:sldId id="459" r:id="rId8"/>
    <p:sldId id="455" r:id="rId9"/>
    <p:sldId id="460" r:id="rId10"/>
    <p:sldId id="470" r:id="rId11"/>
    <p:sldId id="469" r:id="rId12"/>
    <p:sldId id="475" r:id="rId13"/>
    <p:sldId id="468" r:id="rId14"/>
    <p:sldId id="476" r:id="rId15"/>
    <p:sldId id="467" r:id="rId16"/>
    <p:sldId id="472" r:id="rId17"/>
    <p:sldId id="474" r:id="rId18"/>
    <p:sldId id="466" r:id="rId19"/>
    <p:sldId id="473" r:id="rId20"/>
    <p:sldId id="465" r:id="rId21"/>
    <p:sldId id="477" r:id="rId22"/>
    <p:sldId id="464" r:id="rId23"/>
    <p:sldId id="478" r:id="rId24"/>
    <p:sldId id="479" r:id="rId25"/>
    <p:sldId id="480" r:id="rId26"/>
    <p:sldId id="463" r:id="rId27"/>
    <p:sldId id="462" r:id="rId28"/>
    <p:sldId id="461" r:id="rId29"/>
    <p:sldId id="481" r:id="rId30"/>
    <p:sldId id="471" r:id="rId31"/>
    <p:sldId id="482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66FF"/>
    <a:srgbClr val="FF9900"/>
    <a:srgbClr val="008000"/>
    <a:srgbClr val="FF0000"/>
    <a:srgbClr val="FFFFFF"/>
    <a:srgbClr val="660066"/>
    <a:srgbClr val="00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4" autoAdjust="0"/>
    <p:restoredTop sz="87016" autoAdjust="0"/>
  </p:normalViewPr>
  <p:slideViewPr>
    <p:cSldViewPr>
      <p:cViewPr varScale="1">
        <p:scale>
          <a:sx n="77" d="100"/>
          <a:sy n="77" d="100"/>
        </p:scale>
        <p:origin x="1565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51613B-0D2A-4D0F-B9CD-5EB75B21F6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1392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5EBCA2-9325-4DD7-ADFC-1A115CE5D666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283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5EBCA2-9325-4DD7-ADFC-1A115CE5D666}" type="slidenum">
              <a:rPr lang="en-US" altLang="en-US">
                <a:solidFill>
                  <a:srgbClr val="000000"/>
                </a:solidFill>
              </a:rPr>
              <a:pPr/>
              <a:t>31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40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1E9D0-538B-4E48-A3A7-9EAA17B5B6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1020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C129F-C6C7-4A58-962B-980D113493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791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DAA61-74C7-469A-80F4-B5760D636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277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24118-DEC8-4214-AC03-4F4550B938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195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A064B-B78C-4F2F-9141-2CA28EE9D9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486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2614E-B3C7-47E4-B366-D9848301DB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180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47948-9F09-435E-BB55-64A44E6983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562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AF08F-EEFF-4BE0-837E-CD7491585E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941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1BED2-6F0A-497A-8A1E-F68EF8CB83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956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F3C85-8AB4-4B86-97AC-44D0D059A8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0658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18679-B10A-45ED-BD23-FE5C628654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88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1E6F772-C62A-4DA6-8C7D-F41184A53A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forms/7Ii2RcFYT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609600" y="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altLang="en-US" b="1" u="sng">
              <a:latin typeface="Goudy Old Style" pitchFamily="18" charset="0"/>
            </a:endParaRP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0" y="333375"/>
            <a:ext cx="9144000" cy="1421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Back to Basics: Technology</a:t>
            </a:r>
            <a:endParaRPr lang="en-US" altLang="en-US" sz="3600" b="1" u="sng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endParaRPr lang="en-US" altLang="en-US" sz="4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r>
              <a:rPr lang="en-US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Aric Foster</a:t>
            </a:r>
          </a:p>
          <a:p>
            <a:pPr algn="ctr"/>
            <a:r>
              <a:rPr lang="en-U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STEM</a:t>
            </a: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&amp;</a:t>
            </a: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</a:t>
            </a:r>
            <a:r>
              <a:rPr lang="en-US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Flower 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Learning Consultants</a:t>
            </a:r>
            <a:endParaRPr lang="en-US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stemflowerlc@gmail.com</a:t>
            </a:r>
          </a:p>
          <a:p>
            <a:pPr algn="ctr"/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stemflower.weebly.com</a:t>
            </a:r>
          </a:p>
          <a:p>
            <a:pPr algn="ctr"/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@</a:t>
            </a:r>
            <a:r>
              <a:rPr lang="en-US" altLang="en-US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stemflowerlc</a:t>
            </a:r>
            <a:endParaRPr lang="en-US" altLang="en-US" sz="3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endParaRPr lang="en-US" altLang="en-US" sz="4000" b="1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r>
              <a:rPr lang="en-US" altLang="en-US" sz="40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Back to Basics</a:t>
            </a:r>
            <a:endParaRPr lang="en-US" altLang="en-US" sz="4000" u="sng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r>
              <a:rPr lang="en-US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Foundations of effective teaching  </a:t>
            </a:r>
            <a:endParaRPr lang="en-US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r>
              <a:rPr lang="en-US" alt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</a:t>
            </a:r>
          </a:p>
          <a:p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334962"/>
          </a:xfrm>
        </p:spPr>
        <p:txBody>
          <a:bodyPr/>
          <a:lstStyle/>
          <a:p>
            <a:r>
              <a:rPr lang="en-US" sz="48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Groovy tech tools</a:t>
            </a:r>
            <a:endParaRPr lang="en-US" sz="48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762000"/>
            <a:ext cx="8915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Twitter: class hashtag, professional account, scribe and chats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Periscope/</a:t>
            </a:r>
            <a:r>
              <a:rPr lang="en-US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Meerkat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live video stream of class activity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90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334962"/>
          </a:xfrm>
        </p:spPr>
        <p:txBody>
          <a:bodyPr/>
          <a:lstStyle/>
          <a:p>
            <a:r>
              <a:rPr lang="en-US" sz="48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Groovy tech tools</a:t>
            </a:r>
            <a:endParaRPr lang="en-US" sz="48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762000"/>
            <a:ext cx="8915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Twitter: class hashtag, professional account, scribe and chats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Periscope/</a:t>
            </a:r>
            <a:r>
              <a:rPr lang="en-US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Meerkat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live video stream of class activity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Padlet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simpler, cooler version of live tweeting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23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15400" cy="4830763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/>
              <a:t>padlet.com/aricfoster2/t1cgjtuoqfa3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25554" r="19166" b="12223"/>
          <a:stretch/>
        </p:blipFill>
        <p:spPr>
          <a:xfrm>
            <a:off x="1447800" y="2286000"/>
            <a:ext cx="66294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8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334962"/>
          </a:xfrm>
        </p:spPr>
        <p:txBody>
          <a:bodyPr/>
          <a:lstStyle/>
          <a:p>
            <a:r>
              <a:rPr lang="en-US" sz="48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Groovy tech tools</a:t>
            </a:r>
            <a:endParaRPr lang="en-US" sz="48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762000"/>
            <a:ext cx="8915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Twitter: class hashtag, professional account, scribe and chats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Periscope/</a:t>
            </a:r>
            <a:r>
              <a:rPr lang="en-US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Meerkat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live video stream of class activity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Padlet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simpler, cooler version of live tweeting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Powtoon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cartoon power point creator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48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3048000" cy="1401762"/>
          </a:xfrm>
        </p:spPr>
        <p:txBody>
          <a:bodyPr/>
          <a:lstStyle/>
          <a:p>
            <a:r>
              <a:rPr lang="en-US" dirty="0" smtClean="0"/>
              <a:t>Authentic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733800"/>
            <a:ext cx="3657600" cy="4419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/>
              <a:t>Try it at powtoon.com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2" t="16667" r="18889" b="6667"/>
          <a:stretch/>
        </p:blipFill>
        <p:spPr>
          <a:xfrm>
            <a:off x="4572000" y="-13252"/>
            <a:ext cx="4051852" cy="698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1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334962"/>
          </a:xfrm>
        </p:spPr>
        <p:txBody>
          <a:bodyPr/>
          <a:lstStyle/>
          <a:p>
            <a:r>
              <a:rPr lang="en-US" sz="48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Groovy tech tools</a:t>
            </a:r>
            <a:endParaRPr lang="en-US" sz="48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762000"/>
            <a:ext cx="8915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Twitter: class hashtag, professional account, scribe and chats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Periscope/</a:t>
            </a:r>
            <a:r>
              <a:rPr lang="en-US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Meerkat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live video stream of class activity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Padlet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simpler, cooler version of live tweeting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Powtoon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cartoon power point creator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Planbook.com: simply, helpful lesson plan guide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33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334962"/>
          </a:xfrm>
        </p:spPr>
        <p:txBody>
          <a:bodyPr/>
          <a:lstStyle/>
          <a:p>
            <a:r>
              <a:rPr lang="en-US" sz="48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Groovy tech tools</a:t>
            </a:r>
            <a:endParaRPr lang="en-US" sz="48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762000"/>
            <a:ext cx="8915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Twitter: class hashtag, professional account, scribe and chats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Periscope/</a:t>
            </a:r>
            <a:r>
              <a:rPr lang="en-US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Meerkat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live video stream of class activity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Padlet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simpler, cooler version of live tweeting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Powtoon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cartoon power point creator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Planbook.com: simply, helpful lesson plan guide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Plickers: QR code formative assessment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73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 Practice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417638"/>
            <a:ext cx="2796927" cy="4972315"/>
          </a:xfrm>
        </p:spPr>
      </p:pic>
    </p:spTree>
    <p:extLst>
      <p:ext uri="{BB962C8B-B14F-4D97-AF65-F5344CB8AC3E}">
        <p14:creationId xmlns:p14="http://schemas.microsoft.com/office/powerpoint/2010/main" val="366199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334962"/>
          </a:xfrm>
        </p:spPr>
        <p:txBody>
          <a:bodyPr/>
          <a:lstStyle/>
          <a:p>
            <a:r>
              <a:rPr lang="en-US" sz="48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Groovy tech tools</a:t>
            </a:r>
            <a:endParaRPr lang="en-US" sz="48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762000"/>
            <a:ext cx="8915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Twitter: class hashtag, professional account, scribe and chats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Periscope/</a:t>
            </a:r>
            <a:r>
              <a:rPr lang="en-US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Meerkat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live video stream of class activity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Padlet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simpler, cooler version of live tweeting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Powtoon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cartoon power point creator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Planbook.com: simply, helpful lesson plan guide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Plickers: QR code formative assessment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Socrative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formative assessment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85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334962"/>
          </a:xfrm>
        </p:spPr>
        <p:txBody>
          <a:bodyPr/>
          <a:lstStyle/>
          <a:p>
            <a:r>
              <a:rPr lang="en-US" sz="48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Groovy tech tools</a:t>
            </a:r>
            <a:endParaRPr lang="en-US" sz="48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762000"/>
            <a:ext cx="8915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Twitter: class hashtag, professional account, scribe and chats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Periscope/</a:t>
            </a:r>
            <a:r>
              <a:rPr lang="en-US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Meerkat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live video stream of class activity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Padlet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simpler, cooler version of live tweeting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Powtoon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cartoon power point creator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Planbook.com: simply, helpful lesson plan guide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Plickers: QR code formative assessment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Socrative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formative assessment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Chirp and Remind 101: send messages to kids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45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What is the role of technology in the classroom?</a:t>
            </a:r>
            <a:endParaRPr lang="en-US" sz="48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400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0" indent="0" algn="ctr">
              <a:buNone/>
            </a:pPr>
            <a:r>
              <a:rPr lang="en-US" sz="4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Share on your favorite social media site and be ready to share aloud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60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334962"/>
          </a:xfrm>
        </p:spPr>
        <p:txBody>
          <a:bodyPr/>
          <a:lstStyle/>
          <a:p>
            <a:r>
              <a:rPr lang="en-US" sz="48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Groovy tech tools</a:t>
            </a:r>
            <a:endParaRPr lang="en-US" sz="48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762000"/>
            <a:ext cx="8915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Twitter: class hashtag, professional account, scribe and chats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Periscope/</a:t>
            </a:r>
            <a:r>
              <a:rPr lang="en-US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Meerkat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live video stream of class activity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Padlet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simpler, cooler version of live tweeting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Powtoon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cartoon power point creator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Planbook.com: simply, helpful lesson plan guide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Plickers: QR code formative assessment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Socrative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formative assessment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Chirp and Remind 101: send messages to kids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Nearpod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Engaging content delivery, many examples already exist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76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/>
          <a:lstStyle/>
          <a:p>
            <a:r>
              <a:rPr lang="en-US" dirty="0" smtClean="0"/>
              <a:t>Authentic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653014"/>
            <a:ext cx="8915400" cy="48307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/>
              <a:t>Nearpod.com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20371" r="17778" b="15926"/>
          <a:stretch/>
        </p:blipFill>
        <p:spPr>
          <a:xfrm rot="5400000">
            <a:off x="1866900" y="2438400"/>
            <a:ext cx="54102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334962"/>
          </a:xfrm>
        </p:spPr>
        <p:txBody>
          <a:bodyPr/>
          <a:lstStyle/>
          <a:p>
            <a:r>
              <a:rPr lang="en-US" sz="48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Groovy tech tools</a:t>
            </a:r>
            <a:endParaRPr lang="en-US" sz="48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762000"/>
            <a:ext cx="8915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Twitter: class hashtag, professional account, scribe and chats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Periscope/</a:t>
            </a:r>
            <a:r>
              <a:rPr lang="en-US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Meerkat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live video stream of class activity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Padlet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simpler, cooler version of live tweeting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Powtoon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cartoon power point creator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Planbook.com: simply, helpful lesson plan guide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Plickers: QR code formative assessment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Socrative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formative assessment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Chirp and Remind 101: send messages to kids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Nearpod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interact with students live and anonymously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Seesaw: log feedback like Instagram with parent access = DIST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00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-76200"/>
            <a:ext cx="8229600" cy="1143000"/>
          </a:xfrm>
        </p:spPr>
        <p:txBody>
          <a:bodyPr/>
          <a:lstStyle/>
          <a:p>
            <a:r>
              <a:rPr lang="en-US" dirty="0" smtClean="0"/>
              <a:t>Authentic Examples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066800"/>
            <a:ext cx="2999078" cy="5323365"/>
          </a:xfrm>
        </p:spPr>
      </p:pic>
    </p:spTree>
    <p:extLst>
      <p:ext uri="{BB962C8B-B14F-4D97-AF65-F5344CB8AC3E}">
        <p14:creationId xmlns:p14="http://schemas.microsoft.com/office/powerpoint/2010/main" val="38648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-76200"/>
            <a:ext cx="8229600" cy="1143000"/>
          </a:xfrm>
        </p:spPr>
        <p:txBody>
          <a:bodyPr/>
          <a:lstStyle/>
          <a:p>
            <a:r>
              <a:rPr lang="en-US" dirty="0" smtClean="0"/>
              <a:t>Authentic Examples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990600"/>
            <a:ext cx="2951319" cy="5238592"/>
          </a:xfrm>
        </p:spPr>
      </p:pic>
    </p:spTree>
    <p:extLst>
      <p:ext uri="{BB962C8B-B14F-4D97-AF65-F5344CB8AC3E}">
        <p14:creationId xmlns:p14="http://schemas.microsoft.com/office/powerpoint/2010/main" val="53359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-76200"/>
            <a:ext cx="8229600" cy="1143000"/>
          </a:xfrm>
        </p:spPr>
        <p:txBody>
          <a:bodyPr/>
          <a:lstStyle/>
          <a:p>
            <a:r>
              <a:rPr lang="en-US" dirty="0" smtClean="0"/>
              <a:t>Authentic Examples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04" r="2517" b="11905"/>
          <a:stretch/>
        </p:blipFill>
        <p:spPr>
          <a:xfrm>
            <a:off x="2105740" y="1030357"/>
            <a:ext cx="4856319" cy="5516946"/>
          </a:xfrm>
        </p:spPr>
      </p:pic>
    </p:spTree>
    <p:extLst>
      <p:ext uri="{BB962C8B-B14F-4D97-AF65-F5344CB8AC3E}">
        <p14:creationId xmlns:p14="http://schemas.microsoft.com/office/powerpoint/2010/main" val="163882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334962"/>
          </a:xfrm>
        </p:spPr>
        <p:txBody>
          <a:bodyPr/>
          <a:lstStyle/>
          <a:p>
            <a:r>
              <a:rPr lang="en-US" sz="48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Groovy tech tools</a:t>
            </a:r>
            <a:endParaRPr lang="en-US" sz="48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762000"/>
            <a:ext cx="89154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Twitter: class hashtag, professional account, scribe and chats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Periscope/</a:t>
            </a:r>
            <a:r>
              <a:rPr lang="en-US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Meerkat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live video stream of class activity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Padlet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simpler, cooler version of live tweeting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Powtoon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cartoon power point creator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Planbook.com: simply, helpful lesson plan guide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Plickers: QR code formative assessment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Socrative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formative assessment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Chirp and Remind 101: send messages to kids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Nearpod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interact with students live and anonymously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Seesaw: log feedback like Instagram with parent access = DIST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Gonoodle.com: transition breaks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11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334962"/>
          </a:xfrm>
        </p:spPr>
        <p:txBody>
          <a:bodyPr/>
          <a:lstStyle/>
          <a:p>
            <a:r>
              <a:rPr lang="en-US" sz="48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Groovy tech tools</a:t>
            </a:r>
            <a:endParaRPr lang="en-US" sz="48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762000"/>
            <a:ext cx="89154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Twitter: class hashtag, professional account, scribe and chats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Periscope/</a:t>
            </a:r>
            <a:r>
              <a:rPr lang="en-US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Meerkat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live video stream of class activity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Padlet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simpler, cooler version of live tweeting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Powtoon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cartoon power point creator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Planbook.com: simply, helpful lesson plan guide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Plickers: QR code formative assessment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Socrative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formative assessment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Chirp and Remind 101: send messages to kids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Nearpod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interact with students live and anonymously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Seesaw: log feedback like Instagram with parent access = DIST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Gonoodle.com: transition breaks, quite silly and elementary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Tiki-toki.com: make timelines for stories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03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334962"/>
          </a:xfrm>
        </p:spPr>
        <p:txBody>
          <a:bodyPr/>
          <a:lstStyle/>
          <a:p>
            <a:r>
              <a:rPr lang="en-US" sz="48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Groovy tech tools</a:t>
            </a:r>
            <a:endParaRPr lang="en-US" sz="48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762000"/>
            <a:ext cx="891540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Twitter: class hashtag, professional account, scribe and chats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Periscope/</a:t>
            </a:r>
            <a:r>
              <a:rPr lang="en-US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Meerkat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live video stream of class activity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Padlet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simpler, cooler version of live tweeting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Powtoon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cartoon power point creator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Planbook.com: simply, helpful lesson plan guide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Plickers: QR code formative assessment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Socrative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formative assessment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Chirp and Remind 101: send messages to kids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Nearpod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interact with students live and anonymously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Seesaw: log feedback like Instagram with parent access = DIST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Gonoodle.com: transition breaks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Tiki-toki.com: make timelines for stories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Kohoot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formative assessment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33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3048000" cy="1401762"/>
          </a:xfrm>
        </p:spPr>
        <p:txBody>
          <a:bodyPr/>
          <a:lstStyle/>
          <a:p>
            <a:r>
              <a:rPr lang="en-US" dirty="0" smtClean="0"/>
              <a:t>Authentic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3962400" cy="4529275"/>
          </a:xfrm>
        </p:spPr>
        <p:txBody>
          <a:bodyPr/>
          <a:lstStyle/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Gonoodle.com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 smtClean="0"/>
              <a:t>Tiki-toki.com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 smtClean="0"/>
              <a:t>Kohoot.com</a:t>
            </a:r>
          </a:p>
          <a:p>
            <a:pPr marL="0" indent="0" algn="ctr">
              <a:buNone/>
            </a:pP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7874" b="15459"/>
          <a:stretch/>
        </p:blipFill>
        <p:spPr>
          <a:xfrm rot="5400000">
            <a:off x="3543301" y="1638299"/>
            <a:ext cx="6095998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7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When you used that technology to “learn,” who benefitted besides you?</a:t>
            </a:r>
            <a:endParaRPr lang="en-US" sz="48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400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21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334962"/>
          </a:xfrm>
        </p:spPr>
        <p:txBody>
          <a:bodyPr/>
          <a:lstStyle/>
          <a:p>
            <a:r>
              <a:rPr lang="en-US" sz="48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Groovy tech tools</a:t>
            </a:r>
            <a:endParaRPr lang="en-US" sz="48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762000"/>
            <a:ext cx="89154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Twitter: class hashtag, professional account, scribe and chats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Periscope/</a:t>
            </a:r>
            <a:r>
              <a:rPr lang="en-US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Meerkat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live video stream of class activity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Padlet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simpler, cooler version of live tweeting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Powtoon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cartoon power point creator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Planbook.com: simply, helpful lesson plan guide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Plickers: QR code formative assessment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Socrative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formative assessment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Chirp and Remind 101: send messages to kids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Nearpod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interact with students live and anonymously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Seesaw: log feedback like Instagram with parent access = DIST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Gonoodle.com: transition breaks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Tiki-toki.com: make timelines for stories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Kohoot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 formative assessment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Voxer: feedback and professional development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0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609600" y="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altLang="en-US" b="1" u="sng">
              <a:solidFill>
                <a:srgbClr val="000000"/>
              </a:solidFill>
              <a:latin typeface="Goudy Old Style" pitchFamily="18" charset="0"/>
            </a:endParaRP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0" y="333375"/>
            <a:ext cx="9144000" cy="1421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Back to Basics: Technology</a:t>
            </a:r>
            <a:endParaRPr lang="en-US" altLang="en-US" sz="3600" b="1" u="sng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endParaRPr lang="en-US" altLang="en-US" sz="4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r>
              <a:rPr lang="en-US" alt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Aric Foster</a:t>
            </a:r>
          </a:p>
          <a:p>
            <a:pPr algn="ctr"/>
            <a:r>
              <a:rPr lang="en-U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STEM</a:t>
            </a:r>
            <a:r>
              <a:rPr lang="en-US" alt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</a:t>
            </a:r>
            <a:r>
              <a:rPr lang="en-US" alt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&amp;</a:t>
            </a:r>
            <a:r>
              <a:rPr lang="en-US" alt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</a:t>
            </a:r>
            <a:r>
              <a:rPr lang="en-US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Flower </a:t>
            </a:r>
            <a:r>
              <a:rPr lang="en-US" alt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Learning Consultants</a:t>
            </a:r>
            <a:endParaRPr lang="en-US" alt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r>
              <a:rPr lang="en-US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stemflowerlc@gmail.com</a:t>
            </a:r>
          </a:p>
          <a:p>
            <a:pPr algn="ctr"/>
            <a:r>
              <a:rPr lang="en-US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stemflower.weebly.com</a:t>
            </a:r>
          </a:p>
          <a:p>
            <a:pPr algn="ctr"/>
            <a:r>
              <a:rPr lang="en-US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@</a:t>
            </a:r>
            <a:r>
              <a:rPr lang="en-US" altLang="en-US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stemflowerlc</a:t>
            </a:r>
            <a:endParaRPr lang="en-US" altLang="en-US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/>
            <a:r>
              <a:rPr lang="en-US" sz="4000" dirty="0"/>
              <a:t>Five question google form to help me grow as a professional: </a:t>
            </a:r>
            <a:r>
              <a:rPr lang="en-US" sz="4000" u="sng" dirty="0">
                <a:hlinkClick r:id="rId3"/>
              </a:rPr>
              <a:t>http://goo.gl/forms/7Ii2RcFYTR</a:t>
            </a:r>
            <a:r>
              <a:rPr lang="en-US" sz="4000" dirty="0"/>
              <a:t> </a:t>
            </a:r>
          </a:p>
          <a:p>
            <a:r>
              <a:rPr lang="en-US" alt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</a:t>
            </a:r>
            <a:endParaRPr lang="en-US" altLang="en-US" sz="40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endParaRPr lang="en-US" alt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130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When you used that technology to “learn,” who benefitted besides you?</a:t>
            </a:r>
            <a:endParaRPr lang="en-US" sz="48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Your crazy aunt with all the cats</a:t>
            </a:r>
          </a:p>
          <a:p>
            <a:pPr marL="0" indent="0" algn="ctr">
              <a:buNone/>
            </a:pPr>
            <a:endParaRPr lang="en-US" sz="4400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41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When you used that technology to “learn,” who benefitted besides you?</a:t>
            </a:r>
            <a:endParaRPr lang="en-US" sz="48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Your crazy aunt with all the cats</a:t>
            </a:r>
          </a:p>
          <a:p>
            <a:pPr marL="0" indent="0" algn="ctr">
              <a:buNone/>
            </a:pPr>
            <a:r>
              <a:rPr lang="en-US" sz="4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Nanna and Papa</a:t>
            </a:r>
          </a:p>
          <a:p>
            <a:pPr marL="0" indent="0" algn="ctr">
              <a:buNone/>
            </a:pPr>
            <a:endParaRPr lang="en-US" sz="4400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29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When you used that technology to “learn,” who benefitted besides you?</a:t>
            </a:r>
            <a:endParaRPr lang="en-US" sz="48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Your crazy aunt with all the cats</a:t>
            </a:r>
          </a:p>
          <a:p>
            <a:pPr marL="0" indent="0" algn="ctr">
              <a:buNone/>
            </a:pPr>
            <a:r>
              <a:rPr lang="en-US" sz="4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Nanna and Papa</a:t>
            </a:r>
          </a:p>
          <a:p>
            <a:pPr marL="0" indent="0" algn="ctr">
              <a:buNone/>
            </a:pPr>
            <a:r>
              <a:rPr lang="en-US" sz="4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Old high school friend</a:t>
            </a:r>
          </a:p>
          <a:p>
            <a:pPr marL="0" indent="0" algn="ctr">
              <a:buNone/>
            </a:pPr>
            <a:endParaRPr lang="en-US" sz="4400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16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When you used that technology to “learn,” who benefitted besides you?</a:t>
            </a:r>
            <a:endParaRPr lang="en-US" sz="48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Your crazy aunt with all the cats</a:t>
            </a:r>
          </a:p>
          <a:p>
            <a:pPr marL="0" indent="0" algn="ctr">
              <a:buNone/>
            </a:pPr>
            <a:r>
              <a:rPr lang="en-US" sz="4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Nanna and Papa</a:t>
            </a:r>
          </a:p>
          <a:p>
            <a:pPr marL="0" indent="0" algn="ctr">
              <a:buNone/>
            </a:pPr>
            <a:r>
              <a:rPr lang="en-US" sz="4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Old high school friend</a:t>
            </a:r>
          </a:p>
          <a:p>
            <a:pPr marL="0" indent="0" algn="ctr">
              <a:buNone/>
            </a:pPr>
            <a:r>
              <a:rPr lang="en-US" sz="4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Not very many “students” like you</a:t>
            </a:r>
          </a:p>
          <a:p>
            <a:pPr marL="0" indent="0" algn="ctr">
              <a:buNone/>
            </a:pPr>
            <a:endParaRPr lang="en-US" sz="4400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47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6202362"/>
          </a:xfrm>
        </p:spPr>
        <p:txBody>
          <a:bodyPr/>
          <a:lstStyle/>
          <a:p>
            <a:r>
              <a:rPr lang="en-US" sz="48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Technology is a tool, not the curriculum.</a:t>
            </a:r>
            <a:br>
              <a:rPr lang="en-US" sz="48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4800" b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sz="4800" b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48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It is one vehicle through which we can interact with the content, not the content itself. </a:t>
            </a:r>
            <a:endParaRPr lang="en-US" sz="48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50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334962"/>
          </a:xfrm>
        </p:spPr>
        <p:txBody>
          <a:bodyPr/>
          <a:lstStyle/>
          <a:p>
            <a:r>
              <a:rPr lang="en-US" sz="48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Groovy tech tools</a:t>
            </a:r>
            <a:endParaRPr lang="en-US" sz="48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762000"/>
            <a:ext cx="8915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Twitter: class hashtag, professional account, scribe and chats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91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725068</TotalTime>
  <Words>1099</Words>
  <Application>Microsoft Office PowerPoint</Application>
  <PresentationFormat>On-screen Show (4:3)</PresentationFormat>
  <Paragraphs>227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Aparajita</vt:lpstr>
      <vt:lpstr>Arial</vt:lpstr>
      <vt:lpstr>Goudy Old Style</vt:lpstr>
      <vt:lpstr>Wingdings</vt:lpstr>
      <vt:lpstr>Default Design</vt:lpstr>
      <vt:lpstr>PowerPoint Presentation</vt:lpstr>
      <vt:lpstr>What is the role of technology in the classroom?</vt:lpstr>
      <vt:lpstr>When you used that technology to “learn,” who benefitted besides you?</vt:lpstr>
      <vt:lpstr>When you used that technology to “learn,” who benefitted besides you?</vt:lpstr>
      <vt:lpstr>When you used that technology to “learn,” who benefitted besides you?</vt:lpstr>
      <vt:lpstr>When you used that technology to “learn,” who benefitted besides you?</vt:lpstr>
      <vt:lpstr>When you used that technology to “learn,” who benefitted besides you?</vt:lpstr>
      <vt:lpstr>Technology is a tool, not the curriculum.  It is one vehicle through which we can interact with the content, not the content itself. </vt:lpstr>
      <vt:lpstr>Groovy tech tools</vt:lpstr>
      <vt:lpstr>Groovy tech tools</vt:lpstr>
      <vt:lpstr>Groovy tech tools</vt:lpstr>
      <vt:lpstr>Authentic Practice</vt:lpstr>
      <vt:lpstr>Groovy tech tools</vt:lpstr>
      <vt:lpstr>Authentic Practice</vt:lpstr>
      <vt:lpstr>Groovy tech tools</vt:lpstr>
      <vt:lpstr>Groovy tech tools</vt:lpstr>
      <vt:lpstr>Authentic Practice</vt:lpstr>
      <vt:lpstr>Groovy tech tools</vt:lpstr>
      <vt:lpstr>Groovy tech tools</vt:lpstr>
      <vt:lpstr>Groovy tech tools</vt:lpstr>
      <vt:lpstr>Authentic Practice</vt:lpstr>
      <vt:lpstr>Groovy tech tools</vt:lpstr>
      <vt:lpstr>Authentic Examples</vt:lpstr>
      <vt:lpstr>Authentic Examples</vt:lpstr>
      <vt:lpstr>Authentic Examples</vt:lpstr>
      <vt:lpstr>Groovy tech tools</vt:lpstr>
      <vt:lpstr>Groovy tech tools</vt:lpstr>
      <vt:lpstr>Groovy tech tools</vt:lpstr>
      <vt:lpstr>Authentic Practice</vt:lpstr>
      <vt:lpstr>Groovy tech tools</vt:lpstr>
      <vt:lpstr>PowerPoint Presentation</vt:lpstr>
    </vt:vector>
  </TitlesOfParts>
  <Company>Armada Area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Honors 10</dc:title>
  <dc:creator>Aric Foster</dc:creator>
  <cp:lastModifiedBy>aricfoster</cp:lastModifiedBy>
  <cp:revision>2807</cp:revision>
  <dcterms:created xsi:type="dcterms:W3CDTF">2007-04-03T20:19:52Z</dcterms:created>
  <dcterms:modified xsi:type="dcterms:W3CDTF">2015-07-14T19:31:34Z</dcterms:modified>
</cp:coreProperties>
</file>