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3"/>
  </p:notesMasterIdLst>
  <p:sldIdLst>
    <p:sldId id="284" r:id="rId2"/>
    <p:sldId id="454" r:id="rId3"/>
    <p:sldId id="458" r:id="rId4"/>
    <p:sldId id="457" r:id="rId5"/>
    <p:sldId id="456" r:id="rId6"/>
    <p:sldId id="455" r:id="rId7"/>
    <p:sldId id="459" r:id="rId8"/>
    <p:sldId id="285" r:id="rId9"/>
    <p:sldId id="324" r:id="rId10"/>
    <p:sldId id="295" r:id="rId11"/>
    <p:sldId id="296" r:id="rId12"/>
    <p:sldId id="297" r:id="rId13"/>
    <p:sldId id="298" r:id="rId14"/>
    <p:sldId id="444" r:id="rId15"/>
    <p:sldId id="451" r:id="rId16"/>
    <p:sldId id="450" r:id="rId17"/>
    <p:sldId id="449" r:id="rId18"/>
    <p:sldId id="460" r:id="rId19"/>
    <p:sldId id="461" r:id="rId20"/>
    <p:sldId id="391" r:id="rId21"/>
    <p:sldId id="46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9900"/>
    <a:srgbClr val="008000"/>
    <a:srgbClr val="FF0000"/>
    <a:srgbClr val="660066"/>
    <a:srgbClr val="0066FF"/>
    <a:srgbClr val="FFFF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87016" autoAdjust="0"/>
  </p:normalViewPr>
  <p:slideViewPr>
    <p:cSldViewPr>
      <p:cViewPr varScale="1">
        <p:scale>
          <a:sx n="77" d="100"/>
          <a:sy n="77" d="100"/>
        </p:scale>
        <p:origin x="156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51613B-0D2A-4D0F-B9CD-5EB75B21F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139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EBCA2-9325-4DD7-ADFC-1A115CE5D66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283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22A5D-4F9A-4AEB-BE13-8E9CCE27498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178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945DE-AE38-4B38-9E12-EFA589EF07B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495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011FCE-6340-4555-A9BB-95B6134659F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971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273C8-EE5B-4D64-8A11-AF6CD36FBA0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51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B1E89-8719-4F10-A5E2-F035CC944F7E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630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B1E89-8719-4F10-A5E2-F035CC944F7E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361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B1E89-8719-4F10-A5E2-F035CC944F7E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6606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B1E89-8719-4F10-A5E2-F035CC944F7E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588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B1E89-8719-4F10-A5E2-F035CC944F7E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7754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B1E89-8719-4F10-A5E2-F035CC944F7E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1084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D82B2-D117-4233-A320-5B1E786EDF7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561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D5B2F-867A-41FF-AEF7-E6499E2521E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77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1E9D0-538B-4E48-A3A7-9EAA17B5B6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02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C129F-C6C7-4A58-962B-980D11349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79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DAA61-74C7-469A-80F4-B5760D636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77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24118-DEC8-4214-AC03-4F4550B938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19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A064B-B78C-4F2F-9141-2CA28EE9D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48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2614E-B3C7-47E4-B366-D9848301D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8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47948-9F09-435E-BB55-64A44E698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6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AF08F-EEFF-4BE0-837E-CD7491585E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41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1BED2-6F0A-497A-8A1E-F68EF8CB83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95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F3C85-8AB4-4B86-97AC-44D0D059A8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65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18679-B10A-45ED-BD23-FE5C62865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88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E6F772-C62A-4DA6-8C7D-F41184A53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forms/7Ii2RcFYT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latin typeface="Goudy Old Style" pitchFamily="18" charset="0"/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0" y="333375"/>
            <a:ext cx="9144000" cy="1421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Welcome to your favorite part of the day</a:t>
            </a:r>
          </a:p>
          <a:p>
            <a:pPr algn="ctr"/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Aric Foster</a:t>
            </a:r>
          </a:p>
          <a:p>
            <a:pPr algn="ctr"/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&amp;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Flower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Learning Consultants</a:t>
            </a:r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stemflowerlc@gmail.com</a:t>
            </a:r>
          </a:p>
          <a:p>
            <a:pPr algn="ctr"/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stemflower.weebly.com</a:t>
            </a:r>
          </a:p>
          <a:p>
            <a:pPr algn="ctr"/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@</a:t>
            </a:r>
            <a:r>
              <a:rPr lang="en-US" alt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stemflowerlc</a:t>
            </a: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4000" b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0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Back to Basics</a:t>
            </a:r>
            <a:endParaRPr lang="en-US" altLang="en-US" sz="4000" u="sng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Foundations of effective teaching  </a:t>
            </a:r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r>
              <a:rPr lang="en-US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latin typeface="Goudy Old Style" pitchFamily="18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0" y="333375"/>
            <a:ext cx="9144000" cy="114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Question #2:</a:t>
            </a:r>
          </a:p>
          <a:p>
            <a:pPr algn="ctr"/>
            <a:endParaRPr lang="en-US" altLang="en-US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6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What university </a:t>
            </a:r>
          </a:p>
          <a:p>
            <a:pPr algn="ctr"/>
            <a:r>
              <a:rPr lang="en-US" altLang="en-US" sz="6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did I attend?</a:t>
            </a:r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r>
              <a:rPr lang="en-US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latin typeface="Goudy Old Style" pitchFamily="18" charset="0"/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5216386" y="0"/>
            <a:ext cx="3927614" cy="1304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Answer </a:t>
            </a:r>
            <a:r>
              <a:rPr lang="en-US" altLang="en-US" sz="36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#2:</a:t>
            </a:r>
          </a:p>
          <a:p>
            <a:pPr algn="ctr"/>
            <a:r>
              <a:rPr lang="en-US" alt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Michigan</a:t>
            </a:r>
          </a:p>
          <a:p>
            <a:pPr algn="ctr"/>
            <a:r>
              <a:rPr lang="en-US" alt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State</a:t>
            </a:r>
          </a:p>
          <a:p>
            <a:pPr algn="ctr"/>
            <a:r>
              <a:rPr lang="en-US" alt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University</a:t>
            </a:r>
          </a:p>
          <a:p>
            <a:pPr algn="ctr"/>
            <a:endParaRPr lang="en-US" altLang="en-US" sz="44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Bachelor: English</a:t>
            </a:r>
          </a:p>
          <a:p>
            <a:pPr algn="ctr"/>
            <a:endParaRPr lang="en-US" altLang="en-US" sz="36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Master: Teaching &amp; Curriculum</a:t>
            </a:r>
            <a:endParaRPr lang="en-US" altLang="en-US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" y="-15240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latin typeface="Goudy Old Style" pitchFamily="18" charset="0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0" y="1066800"/>
            <a:ext cx="9144000" cy="114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Question #3:</a:t>
            </a:r>
          </a:p>
          <a:p>
            <a:pPr algn="ctr"/>
            <a:endParaRPr lang="en-US" altLang="en-US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6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How </a:t>
            </a:r>
            <a:r>
              <a:rPr lang="en-US" altLang="en-US" sz="6600" dirty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many children do I have?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r>
              <a:rPr lang="en-US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latin typeface="Goudy Old Style" pitchFamily="18" charset="0"/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16751" name="Text Box 15"/>
          <p:cNvSpPr txBox="1">
            <a:spLocks noChangeArrowheads="1"/>
          </p:cNvSpPr>
          <p:nvPr/>
        </p:nvSpPr>
        <p:spPr bwMode="auto">
          <a:xfrm>
            <a:off x="0" y="-26504"/>
            <a:ext cx="4289822" cy="1329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36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Answer </a:t>
            </a:r>
            <a:r>
              <a:rPr lang="en-US" altLang="en-US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#3:</a:t>
            </a:r>
          </a:p>
          <a:p>
            <a:pPr algn="ctr"/>
            <a:endParaRPr lang="en-US" altLang="en-US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One </a:t>
            </a:r>
            <a:r>
              <a:rPr lang="en-US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perfect child: </a:t>
            </a:r>
            <a:endParaRPr lang="en-US" altLang="en-US" sz="5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Aric </a:t>
            </a:r>
            <a:r>
              <a:rPr lang="en-US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Victor </a:t>
            </a:r>
          </a:p>
          <a:p>
            <a:pPr algn="ctr"/>
            <a:r>
              <a:rPr lang="en-US" alt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3 years old</a:t>
            </a:r>
            <a:endParaRPr lang="en-US" altLang="en-US" sz="54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r>
              <a:rPr lang="en-US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822" y="-26504"/>
            <a:ext cx="4854178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What do we want to get out of today?</a:t>
            </a:r>
            <a:b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#</a:t>
            </a:r>
            <a:r>
              <a:rPr lang="en-US" sz="48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sflearn</a:t>
            </a:r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@</a:t>
            </a:r>
            <a:r>
              <a:rPr lang="en-US" sz="48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stemflowerlc</a:t>
            </a:r>
            <a:endParaRPr lang="en-US" sz="4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Partner share same phone</a:t>
            </a:r>
          </a:p>
          <a:p>
            <a:pPr algn="ctr"/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Partner share same S.O. status</a:t>
            </a:r>
          </a:p>
          <a:p>
            <a:pPr algn="ctr"/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Partner share same height</a:t>
            </a:r>
          </a:p>
          <a:p>
            <a:pPr algn="ctr"/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Partner share same favorite color</a:t>
            </a:r>
          </a:p>
          <a:p>
            <a:pPr algn="ctr"/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Partner share opposite fear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What did I do so far as the “teacher”?</a:t>
            </a:r>
            <a:endParaRPr lang="en-US" sz="4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Established </a:t>
            </a:r>
            <a:r>
              <a:rPr lang="en-US" sz="4400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rapport</a:t>
            </a: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my bio, student bios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What did I do so far as the “teacher”?</a:t>
            </a:r>
            <a:endParaRPr lang="en-US" sz="4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Established </a:t>
            </a:r>
            <a:r>
              <a:rPr lang="en-US" sz="4400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rapport</a:t>
            </a: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my bio, student bios</a:t>
            </a:r>
          </a:p>
          <a:p>
            <a:pPr algn="ctr"/>
            <a:r>
              <a:rPr lang="en-US" sz="4400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Assessment</a:t>
            </a: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with zero academic reward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What did I do so far as the “teacher”?</a:t>
            </a:r>
            <a:endParaRPr lang="en-US" sz="4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Established </a:t>
            </a:r>
            <a:r>
              <a:rPr lang="en-US" sz="4400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rapport</a:t>
            </a: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my bio, student bios</a:t>
            </a:r>
          </a:p>
          <a:p>
            <a:pPr algn="ctr"/>
            <a:r>
              <a:rPr lang="en-US" sz="4400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Assessment</a:t>
            </a: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with zero academic reward</a:t>
            </a:r>
          </a:p>
          <a:p>
            <a:pPr algn="ctr"/>
            <a:r>
              <a:rPr lang="en-US" sz="4400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Engaged</a:t>
            </a: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the “students” through talking, moving and choice</a:t>
            </a:r>
            <a:endParaRPr lang="en-US" sz="44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What did I do so far as the “teacher”?</a:t>
            </a:r>
            <a:endParaRPr lang="en-US" sz="4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Established </a:t>
            </a:r>
            <a:r>
              <a:rPr lang="en-US" sz="4400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rapport</a:t>
            </a: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my bio, student bios</a:t>
            </a:r>
          </a:p>
          <a:p>
            <a:pPr algn="ctr"/>
            <a:r>
              <a:rPr lang="en-US" sz="4400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Assessment</a:t>
            </a: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with zero academic reward</a:t>
            </a:r>
          </a:p>
          <a:p>
            <a:pPr algn="ctr"/>
            <a:r>
              <a:rPr lang="en-US" sz="4400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Engaged</a:t>
            </a: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the “students” through talking, moving and choice</a:t>
            </a:r>
          </a:p>
          <a:p>
            <a:pPr algn="ctr"/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Integrated </a:t>
            </a:r>
            <a:r>
              <a:rPr lang="en-US" sz="4400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technology </a:t>
            </a: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into learning</a:t>
            </a:r>
            <a:endParaRPr lang="en-US" sz="44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3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What did I do so far as the “teacher”?</a:t>
            </a:r>
            <a:endParaRPr lang="en-US" sz="4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Established </a:t>
            </a:r>
            <a:r>
              <a:rPr lang="en-US" sz="44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rapport</a:t>
            </a: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my bio, student bios</a:t>
            </a:r>
          </a:p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Assessment</a:t>
            </a: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with zero academic reward</a:t>
            </a:r>
          </a:p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Engaged</a:t>
            </a: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the “students” through talking, moving and choice</a:t>
            </a:r>
          </a:p>
          <a:p>
            <a:pPr algn="ctr"/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Integrated </a:t>
            </a:r>
            <a:r>
              <a:rPr lang="en-US" sz="44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technology</a:t>
            </a:r>
            <a:r>
              <a:rPr lang="en-US" sz="4400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into learning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which order should we discuss these?</a:t>
            </a:r>
            <a:endParaRPr lang="en-US" sz="4400" b="1" dirty="0">
              <a:solidFill>
                <a:srgbClr val="FFFFFF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solidFill>
                <a:srgbClr val="000000"/>
              </a:solidFill>
              <a:latin typeface="Goudy Old Style" pitchFamily="18" charset="0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107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Why are you here?</a:t>
            </a:r>
          </a:p>
          <a:p>
            <a:pPr>
              <a:buFontTx/>
              <a:buAutoNum type="arabicParenR"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To get seat time hours</a:t>
            </a:r>
          </a:p>
          <a:p>
            <a:pPr algn="ctr"/>
            <a:endParaRPr lang="en-US" altLang="en-US" sz="5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5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r>
              <a:rPr lang="en-US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53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792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Shameless Plug</a:t>
            </a:r>
          </a:p>
          <a:p>
            <a:pPr marL="0" indent="0" algn="ctr">
              <a:buNone/>
            </a:pP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STEM vs. “Flower” classes </a:t>
            </a:r>
          </a:p>
          <a:p>
            <a:pPr marL="0" indent="0" algn="ctr">
              <a:buNone/>
            </a:pP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are very different</a:t>
            </a:r>
          </a:p>
          <a:p>
            <a:pPr marL="0" indent="0" algn="ctr">
              <a:buNone/>
            </a:pPr>
            <a:endParaRPr lang="en-US" sz="44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Stemflower.weebly.com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@</a:t>
            </a:r>
            <a:r>
              <a:rPr lang="en-US" sz="4400" dirty="0" err="1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stemflowerlc</a:t>
            </a:r>
            <a:endParaRPr lang="en-US" sz="4400" dirty="0" smtClean="0">
              <a:solidFill>
                <a:srgbClr val="FFFFFF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stemflowerlc@gmail.com</a:t>
            </a:r>
          </a:p>
          <a:p>
            <a:pPr marL="0" indent="0" algn="ctr">
              <a:buNone/>
            </a:pPr>
            <a:endParaRPr lang="en-US" sz="4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Five question google form to help me grow as a professional: </a:t>
            </a:r>
            <a:r>
              <a:rPr lang="en-US" sz="4400" u="sng" dirty="0">
                <a:hlinkClick r:id="rId2"/>
              </a:rPr>
              <a:t>http://goo.gl/forms/7Ii2RcFYTR</a:t>
            </a:r>
            <a:r>
              <a:rPr lang="en-US" sz="44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solidFill>
                <a:srgbClr val="000000"/>
              </a:solidFill>
              <a:latin typeface="Goudy Old Style" pitchFamily="18" charset="0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163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Why are you here?</a:t>
            </a:r>
          </a:p>
          <a:p>
            <a:pPr>
              <a:buFontTx/>
              <a:buAutoNum type="arabicParenR"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To get seat time hours</a:t>
            </a:r>
          </a:p>
          <a:p>
            <a:pPr>
              <a:buFontTx/>
              <a:buAutoNum type="arabicParenR"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Principal “insisted” on it</a:t>
            </a:r>
          </a:p>
          <a:p>
            <a:pPr algn="ctr"/>
            <a:endParaRPr lang="en-US" altLang="en-US" sz="5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5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r>
              <a:rPr lang="en-US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57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solidFill>
                <a:srgbClr val="000000"/>
              </a:solidFill>
              <a:latin typeface="Goudy Old Style" pitchFamily="18" charset="0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218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Why are you here?</a:t>
            </a:r>
          </a:p>
          <a:p>
            <a:pPr>
              <a:buFontTx/>
              <a:buAutoNum type="arabicParenR"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To get seat time hours</a:t>
            </a:r>
          </a:p>
          <a:p>
            <a:pPr>
              <a:buFontTx/>
              <a:buAutoNum type="arabicParenR"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Principal “insisted” on it</a:t>
            </a:r>
          </a:p>
          <a:p>
            <a:pPr>
              <a:buFontTx/>
              <a:buAutoNum type="arabicParenR"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Truly interested in improving as a teacher</a:t>
            </a:r>
          </a:p>
          <a:p>
            <a:pPr algn="ctr"/>
            <a:endParaRPr lang="en-US" altLang="en-US" sz="5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5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r>
              <a:rPr lang="en-US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52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solidFill>
                <a:srgbClr val="000000"/>
              </a:solidFill>
              <a:latin typeface="Goudy Old Style" pitchFamily="18" charset="0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329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Why are you here?</a:t>
            </a:r>
          </a:p>
          <a:p>
            <a:pPr>
              <a:buFontTx/>
              <a:buAutoNum type="arabicParenR"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To get seat time hours</a:t>
            </a:r>
          </a:p>
          <a:p>
            <a:pPr>
              <a:buFontTx/>
              <a:buAutoNum type="arabicParenR"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Principal “insisted” on it</a:t>
            </a:r>
          </a:p>
          <a:p>
            <a:pPr>
              <a:buFontTx/>
              <a:buAutoNum type="arabicParenR"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Truly interested in improving as a teacher</a:t>
            </a:r>
          </a:p>
          <a:p>
            <a:pPr>
              <a:buFontTx/>
              <a:buAutoNum type="arabicParenR"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Trying to find a suitable significant other</a:t>
            </a:r>
          </a:p>
          <a:p>
            <a:pPr algn="ctr"/>
            <a:endParaRPr lang="en-US" altLang="en-US" sz="36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5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5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r>
              <a:rPr lang="en-US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22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solidFill>
                <a:srgbClr val="000000"/>
              </a:solidFill>
              <a:latin typeface="Goudy Old Style" pitchFamily="18" charset="0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62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Why are you here?</a:t>
            </a:r>
          </a:p>
          <a:p>
            <a:pPr>
              <a:buFontTx/>
              <a:buAutoNum type="arabicParenR"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To get seat time hours</a:t>
            </a:r>
          </a:p>
          <a:p>
            <a:pPr>
              <a:buFontTx/>
              <a:buAutoNum type="arabicParenR"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Principal “insisted” on it</a:t>
            </a:r>
          </a:p>
          <a:p>
            <a:pPr>
              <a:buFontTx/>
              <a:buAutoNum type="arabicParenR"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Truly interested in improving as a teacher</a:t>
            </a:r>
          </a:p>
          <a:p>
            <a:pPr>
              <a:buFontTx/>
              <a:buAutoNum type="arabicParenR"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Trying to find a suitable significant other</a:t>
            </a:r>
          </a:p>
          <a:p>
            <a:pPr algn="ctr"/>
            <a:endParaRPr lang="en-US" altLang="en-US" sz="36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0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Ironic Hypocrisy of PD:</a:t>
            </a:r>
          </a:p>
          <a:p>
            <a:pPr algn="ctr"/>
            <a:r>
              <a:rPr lang="en-US" alt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Consultants present brilliant strategies while using ineffective strategies.</a:t>
            </a:r>
            <a:r>
              <a:rPr lang="en-US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pPr algn="ctr"/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5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5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r>
              <a:rPr lang="en-US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37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solidFill>
                <a:srgbClr val="000000"/>
              </a:solidFill>
              <a:latin typeface="Goudy Old Style" pitchFamily="18" charset="0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62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Why are you here?</a:t>
            </a:r>
          </a:p>
          <a:p>
            <a:pPr>
              <a:buFontTx/>
              <a:buAutoNum type="arabicParenR"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To get seat time hours</a:t>
            </a:r>
          </a:p>
          <a:p>
            <a:pPr>
              <a:buFontTx/>
              <a:buAutoNum type="arabicParenR"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Principal “insisted” on it</a:t>
            </a:r>
          </a:p>
          <a:p>
            <a:pPr>
              <a:buFontTx/>
              <a:buAutoNum type="arabicParenR"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Truly interested in improving as a teacher</a:t>
            </a:r>
          </a:p>
          <a:p>
            <a:pPr>
              <a:buFontTx/>
              <a:buAutoNum type="arabicParenR"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Trying to find a suitable significant other</a:t>
            </a:r>
          </a:p>
          <a:p>
            <a:pPr algn="ctr"/>
            <a:endParaRPr lang="en-US" altLang="en-US" sz="36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0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Ironic Hypocrisy of PD:</a:t>
            </a:r>
          </a:p>
          <a:p>
            <a:pPr algn="ctr"/>
            <a:r>
              <a:rPr lang="en-US" alt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Consultants present brilliant strategies while using ineffective strategies.</a:t>
            </a:r>
            <a:r>
              <a:rPr lang="en-US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pPr algn="ctr"/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Pretest</a:t>
            </a:r>
          </a:p>
          <a:p>
            <a:pPr algn="ctr"/>
            <a:endParaRPr lang="en-US" altLang="en-US" sz="5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5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r>
              <a:rPr lang="en-US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75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latin typeface="Goudy Old Style" pitchFamily="18" charset="0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0" y="333375"/>
            <a:ext cx="9144000" cy="1134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Question #1:</a:t>
            </a:r>
          </a:p>
          <a:p>
            <a:pPr algn="ctr"/>
            <a:endParaRPr lang="en-US" altLang="en-US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6600" dirty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How many years have I been teaching?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r>
              <a:rPr lang="en-US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latin typeface="Goudy Old Style" pitchFamily="18" charset="0"/>
            </a:endParaRP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72036" name="Picture 4" descr="Coaching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76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37" name="Picture 5" descr="Coachin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-1066800"/>
            <a:ext cx="4565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-533400" y="228600"/>
            <a:ext cx="9144000" cy="760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000" b="1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Starting year</a:t>
            </a:r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pPr algn="ctr"/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15 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in Armada</a:t>
            </a:r>
          </a:p>
          <a:p>
            <a:pPr algn="ctr"/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English 11, </a:t>
            </a:r>
          </a:p>
          <a:p>
            <a:pPr algn="ctr"/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AP Lit/Comp, </a:t>
            </a: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Coaching: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pPr algn="ctr"/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wrestling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, track</a:t>
            </a:r>
          </a:p>
          <a:p>
            <a:pPr algn="ctr"/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20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20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20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20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20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7"/>
          <a:stretch/>
        </p:blipFill>
        <p:spPr>
          <a:xfrm>
            <a:off x="6626" y="3429000"/>
            <a:ext cx="9144000" cy="42356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720159</TotalTime>
  <Words>525</Words>
  <Application>Microsoft Office PowerPoint</Application>
  <PresentationFormat>On-screen Show (4:3)</PresentationFormat>
  <Paragraphs>292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Aparajita</vt:lpstr>
      <vt:lpstr>Arial</vt:lpstr>
      <vt:lpstr>Goudy Old Style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we want to get out of today? #sflearn @stemflowerlc</vt:lpstr>
      <vt:lpstr>What did I do so far as the “teacher”?</vt:lpstr>
      <vt:lpstr>What did I do so far as the “teacher”?</vt:lpstr>
      <vt:lpstr>What did I do so far as the “teacher”?</vt:lpstr>
      <vt:lpstr>What did I do so far as the “teacher”?</vt:lpstr>
      <vt:lpstr>What did I do so far as the “teacher”?</vt:lpstr>
      <vt:lpstr>PowerPoint Presentation</vt:lpstr>
      <vt:lpstr>PowerPoint Presentation</vt:lpstr>
    </vt:vector>
  </TitlesOfParts>
  <Company>Armada Area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10</dc:title>
  <dc:creator>Aric Foster</dc:creator>
  <cp:lastModifiedBy>aricfoster</cp:lastModifiedBy>
  <cp:revision>2798</cp:revision>
  <dcterms:created xsi:type="dcterms:W3CDTF">2007-04-03T20:19:52Z</dcterms:created>
  <dcterms:modified xsi:type="dcterms:W3CDTF">2015-07-14T19:32:19Z</dcterms:modified>
</cp:coreProperties>
</file>