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1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629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8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54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4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5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8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5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92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7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3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4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5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71008-4A56-4583-9DBD-11B7841D87FC}" type="datetimeFigureOut">
              <a:rPr lang="en-US" smtClean="0"/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C986DA-B866-42F7-B470-05C0379B6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3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60450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		My final grade should be an A.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048000" y="3922713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dirty="0"/>
              <a:t>Here’s why….</a:t>
            </a:r>
          </a:p>
        </p:txBody>
      </p:sp>
    </p:spTree>
    <p:extLst>
      <p:ext uri="{BB962C8B-B14F-4D97-AF65-F5344CB8AC3E}">
        <p14:creationId xmlns:p14="http://schemas.microsoft.com/office/powerpoint/2010/main" val="77859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855" y="0"/>
            <a:ext cx="14915979" cy="8390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30063" y="5810709"/>
            <a:ext cx="4127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2</a:t>
            </a:r>
          </a:p>
        </p:txBody>
      </p:sp>
    </p:spTree>
    <p:extLst>
      <p:ext uri="{BB962C8B-B14F-4D97-AF65-F5344CB8AC3E}">
        <p14:creationId xmlns:p14="http://schemas.microsoft.com/office/powerpoint/2010/main" val="461848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968"/>
            <a:ext cx="12455611" cy="92428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5241" y="5879721"/>
            <a:ext cx="5245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End of Tri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99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4422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378" y="0"/>
            <a:ext cx="423540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88" y="0"/>
            <a:ext cx="3857625" cy="74511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589239" y="5566610"/>
            <a:ext cx="3561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3</a:t>
            </a:r>
          </a:p>
        </p:txBody>
      </p:sp>
    </p:spTree>
    <p:extLst>
      <p:ext uri="{BB962C8B-B14F-4D97-AF65-F5344CB8AC3E}">
        <p14:creationId xmlns:p14="http://schemas.microsoft.com/office/powerpoint/2010/main" val="194148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499547" cy="7030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07362" y="5968313"/>
            <a:ext cx="4160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1</a:t>
            </a:r>
          </a:p>
        </p:txBody>
      </p:sp>
    </p:spTree>
    <p:extLst>
      <p:ext uri="{BB962C8B-B14F-4D97-AF65-F5344CB8AC3E}">
        <p14:creationId xmlns:p14="http://schemas.microsoft.com/office/powerpoint/2010/main" val="6556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6951"/>
            <a:ext cx="12192000" cy="119945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71902" y="5770606"/>
            <a:ext cx="35834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1</a:t>
            </a:r>
          </a:p>
        </p:txBody>
      </p:sp>
    </p:spTree>
    <p:extLst>
      <p:ext uri="{BB962C8B-B14F-4D97-AF65-F5344CB8AC3E}">
        <p14:creationId xmlns:p14="http://schemas.microsoft.com/office/powerpoint/2010/main" val="189441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44347"/>
            <a:ext cx="12192000" cy="122798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16064" y="5918887"/>
            <a:ext cx="3978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1</a:t>
            </a:r>
          </a:p>
        </p:txBody>
      </p:sp>
    </p:spTree>
    <p:extLst>
      <p:ext uri="{BB962C8B-B14F-4D97-AF65-F5344CB8AC3E}">
        <p14:creationId xmlns:p14="http://schemas.microsoft.com/office/powerpoint/2010/main" val="77659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6054" y="1507524"/>
            <a:ext cx="112322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So, I’d improved a little, yet I was still quite lacking in “HOW”.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231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7904"/>
            <a:ext cx="13443284" cy="124723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10367" y="5639711"/>
            <a:ext cx="45102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End of Tri 1</a:t>
            </a:r>
          </a:p>
        </p:txBody>
      </p:sp>
    </p:spTree>
    <p:extLst>
      <p:ext uri="{BB962C8B-B14F-4D97-AF65-F5344CB8AC3E}">
        <p14:creationId xmlns:p14="http://schemas.microsoft.com/office/powerpoint/2010/main" val="21765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57" y="-1"/>
            <a:ext cx="13927870" cy="7500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46044" y="5881816"/>
            <a:ext cx="3694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2</a:t>
            </a:r>
          </a:p>
        </p:txBody>
      </p:sp>
    </p:spTree>
    <p:extLst>
      <p:ext uri="{BB962C8B-B14F-4D97-AF65-F5344CB8AC3E}">
        <p14:creationId xmlns:p14="http://schemas.microsoft.com/office/powerpoint/2010/main" val="4187100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0"/>
            <a:ext cx="13716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36195" y="5733535"/>
            <a:ext cx="3311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2</a:t>
            </a:r>
          </a:p>
        </p:txBody>
      </p:sp>
    </p:spTree>
    <p:extLst>
      <p:ext uri="{BB962C8B-B14F-4D97-AF65-F5344CB8AC3E}">
        <p14:creationId xmlns:p14="http://schemas.microsoft.com/office/powerpoint/2010/main" val="1700687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8" y="-111211"/>
            <a:ext cx="14134178" cy="7138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15600" y="5906530"/>
            <a:ext cx="38676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Tri 2</a:t>
            </a:r>
          </a:p>
        </p:txBody>
      </p:sp>
    </p:spTree>
    <p:extLst>
      <p:ext uri="{BB962C8B-B14F-4D97-AF65-F5344CB8AC3E}">
        <p14:creationId xmlns:p14="http://schemas.microsoft.com/office/powerpoint/2010/main" val="3713642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0000"/>
    </mc:Choice>
    <mc:Fallback>
      <p:transition advClick="0" advTm="20000"/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43</TotalTime>
  <Words>44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Trebuchet MS</vt:lpstr>
      <vt:lpstr>Wingdings 3</vt:lpstr>
      <vt:lpstr>Facet</vt:lpstr>
      <vt:lpstr>  My final grade should be an 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final grade should be an A.</dc:title>
  <dc:creator>Kayla Genord</dc:creator>
  <cp:lastModifiedBy>Kayla Genord</cp:lastModifiedBy>
  <cp:revision>6</cp:revision>
  <dcterms:created xsi:type="dcterms:W3CDTF">2016-05-16T01:21:15Z</dcterms:created>
  <dcterms:modified xsi:type="dcterms:W3CDTF">2016-05-16T02:11:40Z</dcterms:modified>
</cp:coreProperties>
</file>