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62" r:id="rId4"/>
    <p:sldId id="264" r:id="rId5"/>
    <p:sldId id="268" r:id="rId6"/>
    <p:sldId id="266" r:id="rId7"/>
    <p:sldId id="260" r:id="rId8"/>
    <p:sldId id="261" r:id="rId9"/>
    <p:sldId id="259" r:id="rId10"/>
    <p:sldId id="265" r:id="rId11"/>
    <p:sldId id="263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63" autoAdjust="0"/>
    <p:restoredTop sz="94660"/>
  </p:normalViewPr>
  <p:slideViewPr>
    <p:cSldViewPr snapToGrid="0">
      <p:cViewPr varScale="1">
        <p:scale>
          <a:sx n="89" d="100"/>
          <a:sy n="89" d="100"/>
        </p:scale>
        <p:origin x="4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934A3-D28B-400F-A366-F746BAC4AC43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086CC-27C1-4C29-AA37-BDB7FF85A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636350"/>
      </p:ext>
    </p:extLst>
  </p:cSld>
  <p:clrMapOvr>
    <a:masterClrMapping/>
  </p:clrMapOvr>
  <p:transition spd="slow" advClick="0" advTm="20000">
    <p:sndAc>
      <p:stSnd>
        <p:snd r:embed="rId1" name="voltag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934A3-D28B-400F-A366-F746BAC4AC43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086CC-27C1-4C29-AA37-BDB7FF85A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86350"/>
      </p:ext>
    </p:extLst>
  </p:cSld>
  <p:clrMapOvr>
    <a:masterClrMapping/>
  </p:clrMapOvr>
  <p:transition spd="slow" advClick="0" advTm="20000">
    <p:sndAc>
      <p:stSnd>
        <p:snd r:embed="rId1" name="voltag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934A3-D28B-400F-A366-F746BAC4AC43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086CC-27C1-4C29-AA37-BDB7FF85A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624547"/>
      </p:ext>
    </p:extLst>
  </p:cSld>
  <p:clrMapOvr>
    <a:masterClrMapping/>
  </p:clrMapOvr>
  <p:transition spd="slow" advClick="0" advTm="20000">
    <p:sndAc>
      <p:stSnd>
        <p:snd r:embed="rId1" name="voltage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934A3-D28B-400F-A366-F746BAC4AC43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086CC-27C1-4C29-AA37-BDB7FF85A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335903"/>
      </p:ext>
    </p:extLst>
  </p:cSld>
  <p:clrMapOvr>
    <a:masterClrMapping/>
  </p:clrMapOvr>
  <p:transition spd="slow" advClick="0" advTm="20000">
    <p:sndAc>
      <p:stSnd>
        <p:snd r:embed="rId1" name="voltag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934A3-D28B-400F-A366-F746BAC4AC43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086CC-27C1-4C29-AA37-BDB7FF85A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80167"/>
      </p:ext>
    </p:extLst>
  </p:cSld>
  <p:clrMapOvr>
    <a:masterClrMapping/>
  </p:clrMapOvr>
  <p:transition spd="slow" advClick="0" advTm="20000">
    <p:sndAc>
      <p:stSnd>
        <p:snd r:embed="rId1" name="voltag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934A3-D28B-400F-A366-F746BAC4AC43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086CC-27C1-4C29-AA37-BDB7FF85A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87688"/>
      </p:ext>
    </p:extLst>
  </p:cSld>
  <p:clrMapOvr>
    <a:masterClrMapping/>
  </p:clrMapOvr>
  <p:transition spd="slow" advClick="0" advTm="20000">
    <p:sndAc>
      <p:stSnd>
        <p:snd r:embed="rId1" name="voltag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934A3-D28B-400F-A366-F746BAC4AC43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086CC-27C1-4C29-AA37-BDB7FF85A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23167"/>
      </p:ext>
    </p:extLst>
  </p:cSld>
  <p:clrMapOvr>
    <a:masterClrMapping/>
  </p:clrMapOvr>
  <p:transition spd="slow" advClick="0" advTm="20000">
    <p:sndAc>
      <p:stSnd>
        <p:snd r:embed="rId1" name="voltag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934A3-D28B-400F-A366-F746BAC4AC43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086CC-27C1-4C29-AA37-BDB7FF85A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618599"/>
      </p:ext>
    </p:extLst>
  </p:cSld>
  <p:clrMapOvr>
    <a:masterClrMapping/>
  </p:clrMapOvr>
  <p:transition spd="slow" advClick="0" advTm="20000">
    <p:sndAc>
      <p:stSnd>
        <p:snd r:embed="rId1" name="voltag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934A3-D28B-400F-A366-F746BAC4AC43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086CC-27C1-4C29-AA37-BDB7FF85A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564953"/>
      </p:ext>
    </p:extLst>
  </p:cSld>
  <p:clrMapOvr>
    <a:masterClrMapping/>
  </p:clrMapOvr>
  <p:transition spd="slow" advClick="0" advTm="20000">
    <p:sndAc>
      <p:stSnd>
        <p:snd r:embed="rId1" name="voltag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934A3-D28B-400F-A366-F746BAC4AC43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086CC-27C1-4C29-AA37-BDB7FF85A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88335"/>
      </p:ext>
    </p:extLst>
  </p:cSld>
  <p:clrMapOvr>
    <a:masterClrMapping/>
  </p:clrMapOvr>
  <p:transition spd="slow" advClick="0" advTm="20000">
    <p:sndAc>
      <p:stSnd>
        <p:snd r:embed="rId1" name="voltag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6934A3-D28B-400F-A366-F746BAC4AC43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086CC-27C1-4C29-AA37-BDB7FF85A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221450"/>
      </p:ext>
    </p:extLst>
  </p:cSld>
  <p:clrMapOvr>
    <a:masterClrMapping/>
  </p:clrMapOvr>
  <p:transition spd="slow" advClick="0" advTm="20000">
    <p:sndAc>
      <p:stSnd>
        <p:snd r:embed="rId1" name="voltag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934A3-D28B-400F-A366-F746BAC4AC43}" type="datetimeFigureOut">
              <a:rPr lang="en-US" smtClean="0"/>
              <a:t>5/16/2016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086CC-27C1-4C29-AA37-BDB7FF85A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282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0000">
    <p:sndAc>
      <p:stSnd>
        <p:snd r:embed="rId13" name="voltage.wav"/>
      </p:stSnd>
    </p:sndAc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png"/><Relationship Id="rId7" Type="http://schemas.openxmlformats.org/officeDocument/2006/relationships/image" Target="../media/image9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11" Type="http://schemas.openxmlformats.org/officeDocument/2006/relationships/image" Target="../media/image97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2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9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12" Type="http://schemas.openxmlformats.org/officeDocument/2006/relationships/image" Target="../media/image6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5" Type="http://schemas.openxmlformats.org/officeDocument/2006/relationships/image" Target="../media/image7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Relationship Id="rId14" Type="http://schemas.openxmlformats.org/officeDocument/2006/relationships/image" Target="../media/image7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Black &amp; White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Weaknesses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80082"/>
            <a:ext cx="1902112" cy="1589376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27162"/>
            <a:ext cx="1902112" cy="15967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93" y="1683979"/>
            <a:ext cx="1870362" cy="15893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181602"/>
            <a:ext cx="1902112" cy="15512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46" y="3432465"/>
            <a:ext cx="1870362" cy="15914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6162" y="3472625"/>
            <a:ext cx="1870362" cy="155127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93" y="5181602"/>
            <a:ext cx="1870362" cy="155127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0" t="19192" b="54950"/>
          <a:stretch/>
        </p:blipFill>
        <p:spPr>
          <a:xfrm>
            <a:off x="5932636" y="5181602"/>
            <a:ext cx="4253344" cy="15967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93" y="3427162"/>
            <a:ext cx="1905572" cy="155127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75" t="22402" r="-975" b="27313"/>
          <a:stretch/>
        </p:blipFill>
        <p:spPr>
          <a:xfrm>
            <a:off x="8256162" y="1690688"/>
            <a:ext cx="1929818" cy="15787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6" t="9091" r="33788" b="55757"/>
          <a:stretch/>
        </p:blipFill>
        <p:spPr>
          <a:xfrm>
            <a:off x="5967846" y="1690689"/>
            <a:ext cx="1870362" cy="157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153982"/>
      </p:ext>
    </p:extLst>
  </p:cSld>
  <p:clrMapOvr>
    <a:masterClrMapping/>
  </p:clrMapOvr>
  <p:transition spd="slow" advClick="0" advTm="20000"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Text as a Whole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Strengths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11959" r="28040" b="12389"/>
          <a:stretch/>
        </p:blipFill>
        <p:spPr>
          <a:xfrm rot="5400000">
            <a:off x="-53816" y="2793719"/>
            <a:ext cx="4091133" cy="329184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464" y="4132876"/>
            <a:ext cx="2930115" cy="21975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t="13539" r="8513" b="24718"/>
          <a:stretch/>
        </p:blipFill>
        <p:spPr>
          <a:xfrm>
            <a:off x="6935372" y="3979571"/>
            <a:ext cx="5047357" cy="27259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" t="30975" r="6974" b="42974"/>
          <a:stretch/>
        </p:blipFill>
        <p:spPr>
          <a:xfrm>
            <a:off x="4519763" y="365125"/>
            <a:ext cx="7462966" cy="16037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" t="29539" r="154" b="13232"/>
          <a:stretch/>
        </p:blipFill>
        <p:spPr>
          <a:xfrm>
            <a:off x="4519763" y="2096086"/>
            <a:ext cx="7462966" cy="175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105833"/>
      </p:ext>
    </p:extLst>
  </p:cSld>
  <p:clrMapOvr>
    <a:masterClrMapping/>
  </p:clrMapOvr>
  <p:transition spd="slow" advClick="0" advTm="20000"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Figurative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Strengths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6" r="13007" b="4954"/>
          <a:stretch/>
        </p:blipFill>
        <p:spPr>
          <a:xfrm rot="5400000">
            <a:off x="321272" y="2317592"/>
            <a:ext cx="4178105" cy="314425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3" t="40251" b="44864"/>
          <a:stretch/>
        </p:blipFill>
        <p:spPr>
          <a:xfrm>
            <a:off x="3404381" y="528502"/>
            <a:ext cx="8585982" cy="9988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9" t="34872" r="13590" b="46666"/>
          <a:stretch/>
        </p:blipFill>
        <p:spPr>
          <a:xfrm>
            <a:off x="6360940" y="1861991"/>
            <a:ext cx="2672862" cy="12660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3" t="28924" r="16512" b="49538"/>
          <a:stretch/>
        </p:blipFill>
        <p:spPr>
          <a:xfrm>
            <a:off x="4799427" y="3454509"/>
            <a:ext cx="5795890" cy="14771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" t="22359" b="31282"/>
          <a:stretch/>
        </p:blipFill>
        <p:spPr>
          <a:xfrm>
            <a:off x="5238982" y="5110845"/>
            <a:ext cx="4916779" cy="158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76990"/>
      </p:ext>
    </p:extLst>
  </p:cSld>
  <p:clrMapOvr>
    <a:masterClrMapping/>
  </p:clrMapOvr>
  <p:transition spd="slow" advClick="0" advTm="20000"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How 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Strengths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5521" y="1871062"/>
            <a:ext cx="2187229" cy="25180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2" t="14171" r="30269" b="19163"/>
          <a:stretch/>
        </p:blipFill>
        <p:spPr>
          <a:xfrm rot="5400000">
            <a:off x="7759737" y="2414019"/>
            <a:ext cx="4667661" cy="3840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1" t="21948" r="15897" b="33743"/>
          <a:stretch/>
        </p:blipFill>
        <p:spPr>
          <a:xfrm>
            <a:off x="225521" y="4698669"/>
            <a:ext cx="3713870" cy="18569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6" t="10257" r="1897" b="20615"/>
          <a:stretch/>
        </p:blipFill>
        <p:spPr>
          <a:xfrm>
            <a:off x="2704802" y="1871062"/>
            <a:ext cx="2469177" cy="25180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" t="8000" r="10667" b="50154"/>
          <a:stretch/>
        </p:blipFill>
        <p:spPr>
          <a:xfrm>
            <a:off x="4196016" y="4698669"/>
            <a:ext cx="3720687" cy="18569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8" t="34256" r="3437" b="22872"/>
          <a:stretch/>
        </p:blipFill>
        <p:spPr>
          <a:xfrm>
            <a:off x="5466031" y="2277016"/>
            <a:ext cx="2450672" cy="17061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9" t="20308" r="1897" b="44410"/>
          <a:stretch/>
        </p:blipFill>
        <p:spPr>
          <a:xfrm>
            <a:off x="9245841" y="133506"/>
            <a:ext cx="2767966" cy="17375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0" t="7795" r="18975" b="44410"/>
          <a:stretch/>
        </p:blipFill>
        <p:spPr>
          <a:xfrm>
            <a:off x="2637028" y="133506"/>
            <a:ext cx="3048588" cy="158195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49" t="51692"/>
          <a:stretch/>
        </p:blipFill>
        <p:spPr>
          <a:xfrm>
            <a:off x="6106863" y="155892"/>
            <a:ext cx="2717730" cy="153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702273"/>
      </p:ext>
    </p:extLst>
  </p:cSld>
  <p:clrMapOvr>
    <a:masterClrMapping/>
  </p:clrMapOvr>
  <p:transition spd="slow" advClick="0" advTm="20000"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Color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Weaknesses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42"/>
          <a:stretch/>
        </p:blipFill>
        <p:spPr>
          <a:xfrm>
            <a:off x="469275" y="1508489"/>
            <a:ext cx="1806383" cy="106636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3" b="28588"/>
          <a:stretch/>
        </p:blipFill>
        <p:spPr>
          <a:xfrm>
            <a:off x="469275" y="2770470"/>
            <a:ext cx="1810327" cy="983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1" t="-2411" r="39531" b="54043"/>
          <a:stretch/>
        </p:blipFill>
        <p:spPr>
          <a:xfrm>
            <a:off x="465331" y="5427542"/>
            <a:ext cx="2733259" cy="11291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4" b="69202"/>
          <a:stretch/>
        </p:blipFill>
        <p:spPr>
          <a:xfrm>
            <a:off x="3486783" y="268522"/>
            <a:ext cx="3037789" cy="9808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" t="797" r="36718" b="-797"/>
          <a:stretch/>
        </p:blipFill>
        <p:spPr>
          <a:xfrm rot="5400000">
            <a:off x="8105006" y="2809671"/>
            <a:ext cx="3532910" cy="40864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70" r="46234" b="53309"/>
          <a:stretch/>
        </p:blipFill>
        <p:spPr>
          <a:xfrm>
            <a:off x="3150235" y="4444028"/>
            <a:ext cx="3710887" cy="7620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8590" y="1508489"/>
            <a:ext cx="3714831" cy="1261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06"/>
          <a:stretch/>
        </p:blipFill>
        <p:spPr>
          <a:xfrm>
            <a:off x="3150235" y="3100429"/>
            <a:ext cx="3721381" cy="10844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29" b="26399"/>
          <a:stretch/>
        </p:blipFill>
        <p:spPr>
          <a:xfrm>
            <a:off x="465331" y="4013300"/>
            <a:ext cx="1810327" cy="11927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" t="6262" r="1043" b="42425"/>
          <a:stretch/>
        </p:blipFill>
        <p:spPr>
          <a:xfrm>
            <a:off x="7828247" y="165649"/>
            <a:ext cx="4086427" cy="10154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2" r="17294" b="9435"/>
          <a:stretch/>
        </p:blipFill>
        <p:spPr>
          <a:xfrm rot="5400000">
            <a:off x="10190645" y="1253873"/>
            <a:ext cx="1690257" cy="1757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247" y="1302860"/>
            <a:ext cx="1825580" cy="16902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8820" r="3744" b="57949"/>
          <a:stretch/>
        </p:blipFill>
        <p:spPr>
          <a:xfrm>
            <a:off x="3696982" y="5504924"/>
            <a:ext cx="3632286" cy="105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313700"/>
      </p:ext>
    </p:extLst>
  </p:cSld>
  <p:clrMapOvr>
    <a:masterClrMapping/>
  </p:clrMapOvr>
  <p:transition spd="slow" advClick="0" advTm="20000"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Literal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Weaknesses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910" r="1" b="58545"/>
          <a:stretch/>
        </p:blipFill>
        <p:spPr>
          <a:xfrm>
            <a:off x="4466039" y="4075282"/>
            <a:ext cx="2590081" cy="7487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1" t="389" r="9851" b="14848"/>
          <a:stretch/>
        </p:blipFill>
        <p:spPr>
          <a:xfrm>
            <a:off x="838200" y="1690688"/>
            <a:ext cx="2425505" cy="17418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4" r="1436" b="76410"/>
          <a:stretch/>
        </p:blipFill>
        <p:spPr>
          <a:xfrm>
            <a:off x="838200" y="5466811"/>
            <a:ext cx="6217920" cy="11703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8" r="17282" b="36000"/>
          <a:stretch/>
        </p:blipFill>
        <p:spPr>
          <a:xfrm>
            <a:off x="838200" y="3697108"/>
            <a:ext cx="3289628" cy="15051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067"/>
          <a:stretch/>
        </p:blipFill>
        <p:spPr>
          <a:xfrm rot="5400000">
            <a:off x="8543723" y="3261264"/>
            <a:ext cx="4791808" cy="19382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2" t="24205" r="7282" b="58975"/>
          <a:stretch/>
        </p:blipFill>
        <p:spPr>
          <a:xfrm>
            <a:off x="3447757" y="2278966"/>
            <a:ext cx="6338690" cy="11535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9" r="6513" b="48923"/>
          <a:stretch/>
        </p:blipFill>
        <p:spPr>
          <a:xfrm>
            <a:off x="4410819" y="505636"/>
            <a:ext cx="4412566" cy="132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33081"/>
      </p:ext>
    </p:extLst>
  </p:cSld>
  <p:clrMapOvr>
    <a:masterClrMapping/>
  </p:clrMapOvr>
  <p:transition spd="slow" advClick="0" advTm="20000"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Text as a Whole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Weaknesses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15" b="11263"/>
          <a:stretch/>
        </p:blipFill>
        <p:spPr>
          <a:xfrm>
            <a:off x="458373" y="1690688"/>
            <a:ext cx="2997687" cy="14349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4" t="18068" b="56854"/>
          <a:stretch/>
        </p:blipFill>
        <p:spPr>
          <a:xfrm>
            <a:off x="5838819" y="375921"/>
            <a:ext cx="3374132" cy="1153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79" b="37206"/>
          <a:stretch/>
        </p:blipFill>
        <p:spPr>
          <a:xfrm>
            <a:off x="5160837" y="3393960"/>
            <a:ext cx="4730096" cy="13805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47" t="10820" r="40783" b="54430"/>
          <a:stretch/>
        </p:blipFill>
        <p:spPr>
          <a:xfrm>
            <a:off x="337625" y="3436725"/>
            <a:ext cx="3118435" cy="13409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3" t="13280" r="29498" b="42656"/>
          <a:stretch/>
        </p:blipFill>
        <p:spPr>
          <a:xfrm>
            <a:off x="458372" y="5088816"/>
            <a:ext cx="2997687" cy="15677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34" b="49133"/>
          <a:stretch/>
        </p:blipFill>
        <p:spPr>
          <a:xfrm>
            <a:off x="4280940" y="5088816"/>
            <a:ext cx="6489891" cy="12379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4" b="39850"/>
          <a:stretch/>
        </p:blipFill>
        <p:spPr>
          <a:xfrm>
            <a:off x="5343048" y="1786467"/>
            <a:ext cx="4365674" cy="135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414916"/>
      </p:ext>
    </p:extLst>
  </p:cSld>
  <p:clrMapOvr>
    <a:masterClrMapping/>
  </p:clrMapOvr>
  <p:transition spd="slow" advClick="0" advTm="20000"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Figurative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Weaknesses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8" b="35317"/>
          <a:stretch/>
        </p:blipFill>
        <p:spPr>
          <a:xfrm>
            <a:off x="1551814" y="3687018"/>
            <a:ext cx="5801784" cy="112541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5" b="12048"/>
          <a:stretch/>
        </p:blipFill>
        <p:spPr>
          <a:xfrm>
            <a:off x="2895882" y="1690688"/>
            <a:ext cx="3113649" cy="16177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b="42693"/>
          <a:stretch/>
        </p:blipFill>
        <p:spPr>
          <a:xfrm>
            <a:off x="475923" y="5190979"/>
            <a:ext cx="11101260" cy="13504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0" t="23033" r="16363" b="-443"/>
          <a:stretch/>
        </p:blipFill>
        <p:spPr>
          <a:xfrm rot="5400000">
            <a:off x="7613262" y="2299160"/>
            <a:ext cx="2797233" cy="24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9880"/>
      </p:ext>
    </p:extLst>
  </p:cSld>
  <p:clrMapOvr>
    <a:masterClrMapping/>
  </p:clrMapOvr>
  <p:transition spd="slow" advClick="0" advTm="20000"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How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Weaknesses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13" t="23665" b="23819"/>
          <a:stretch/>
        </p:blipFill>
        <p:spPr>
          <a:xfrm>
            <a:off x="140554" y="1690688"/>
            <a:ext cx="2630780" cy="130829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95798" y="3573450"/>
            <a:ext cx="3503485" cy="26307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73"/>
          <a:stretch/>
        </p:blipFill>
        <p:spPr>
          <a:xfrm>
            <a:off x="2907444" y="5785990"/>
            <a:ext cx="9144000" cy="8545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56" b="32916"/>
          <a:stretch/>
        </p:blipFill>
        <p:spPr>
          <a:xfrm>
            <a:off x="2907444" y="4590240"/>
            <a:ext cx="9144000" cy="10349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2" t="-2496" r="-1248" b="24244"/>
          <a:stretch/>
        </p:blipFill>
        <p:spPr>
          <a:xfrm>
            <a:off x="9947654" y="520956"/>
            <a:ext cx="1545651" cy="17296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36" t="28480" b="5984"/>
          <a:stretch/>
        </p:blipFill>
        <p:spPr>
          <a:xfrm>
            <a:off x="7663511" y="622163"/>
            <a:ext cx="1595687" cy="16284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5" b="17050"/>
          <a:stretch/>
        </p:blipFill>
        <p:spPr>
          <a:xfrm>
            <a:off x="7191467" y="2667099"/>
            <a:ext cx="2067731" cy="176231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40" b="35980"/>
          <a:stretch/>
        </p:blipFill>
        <p:spPr>
          <a:xfrm>
            <a:off x="9464884" y="2934385"/>
            <a:ext cx="1923005" cy="14950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7" t="10257" r="4482" b="30852"/>
          <a:stretch/>
        </p:blipFill>
        <p:spPr>
          <a:xfrm rot="5400000">
            <a:off x="5290622" y="2734258"/>
            <a:ext cx="1674059" cy="171625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4" r="42618" b="31035"/>
          <a:stretch/>
        </p:blipFill>
        <p:spPr>
          <a:xfrm rot="5400000">
            <a:off x="3298537" y="2648292"/>
            <a:ext cx="1406773" cy="215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88265"/>
      </p:ext>
    </p:extLst>
  </p:cSld>
  <p:clrMapOvr>
    <a:masterClrMapping/>
  </p:clrMapOvr>
  <p:transition spd="slow" advClick="0" advTm="20000"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Black &amp; White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Strengths 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65" b="32358"/>
          <a:stretch/>
        </p:blipFill>
        <p:spPr>
          <a:xfrm>
            <a:off x="838200" y="1690688"/>
            <a:ext cx="4015154" cy="1434905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71" b="22675"/>
          <a:stretch/>
        </p:blipFill>
        <p:spPr>
          <a:xfrm>
            <a:off x="838200" y="3404381"/>
            <a:ext cx="4015154" cy="1322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6" b="39095"/>
          <a:stretch/>
        </p:blipFill>
        <p:spPr>
          <a:xfrm>
            <a:off x="838200" y="5190981"/>
            <a:ext cx="4015154" cy="14349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" t="15621" r="11716" b="10218"/>
          <a:stretch/>
        </p:blipFill>
        <p:spPr>
          <a:xfrm rot="5400000">
            <a:off x="7893256" y="2505333"/>
            <a:ext cx="4935198" cy="33059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6" b="48718"/>
          <a:stretch/>
        </p:blipFill>
        <p:spPr>
          <a:xfrm>
            <a:off x="4853354" y="153143"/>
            <a:ext cx="7160456" cy="12446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79" y="2808450"/>
            <a:ext cx="2832296" cy="212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42076"/>
      </p:ext>
    </p:extLst>
  </p:cSld>
  <p:clrMapOvr>
    <a:masterClrMapping/>
  </p:clrMapOvr>
  <p:transition spd="slow" advClick="0" advTm="20000"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Color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3100" dirty="0" smtClean="0">
                <a:solidFill>
                  <a:schemeClr val="bg1"/>
                </a:solidFill>
              </a:rPr>
              <a:t>Strengths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17"/>
          <a:stretch/>
        </p:blipFill>
        <p:spPr>
          <a:xfrm>
            <a:off x="117686" y="1825625"/>
            <a:ext cx="1471963" cy="178977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49" b="19370"/>
          <a:stretch/>
        </p:blipFill>
        <p:spPr>
          <a:xfrm>
            <a:off x="1763882" y="1825622"/>
            <a:ext cx="1480333" cy="17897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24" r="-1" b="25532"/>
          <a:stretch/>
        </p:blipFill>
        <p:spPr>
          <a:xfrm>
            <a:off x="3418448" y="1825625"/>
            <a:ext cx="2072636" cy="17897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8" t="13965" r="17038" b="18342"/>
          <a:stretch/>
        </p:blipFill>
        <p:spPr>
          <a:xfrm rot="5400000">
            <a:off x="7872142" y="2483825"/>
            <a:ext cx="4719715" cy="35158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4" b="42049"/>
          <a:stretch/>
        </p:blipFill>
        <p:spPr>
          <a:xfrm>
            <a:off x="2504049" y="301512"/>
            <a:ext cx="4915940" cy="12497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46" b="43590"/>
          <a:stretch/>
        </p:blipFill>
        <p:spPr>
          <a:xfrm>
            <a:off x="126609" y="3781035"/>
            <a:ext cx="5012788" cy="12692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" t="13335" r="6975" b="20349"/>
          <a:stretch/>
        </p:blipFill>
        <p:spPr>
          <a:xfrm>
            <a:off x="5351619" y="5215941"/>
            <a:ext cx="2934252" cy="13856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t="16485" r="8970" b="18900"/>
          <a:stretch/>
        </p:blipFill>
        <p:spPr>
          <a:xfrm>
            <a:off x="126609" y="5215941"/>
            <a:ext cx="5036233" cy="13856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01" r="17339" b="37344"/>
          <a:stretch/>
        </p:blipFill>
        <p:spPr>
          <a:xfrm>
            <a:off x="5389230" y="3781034"/>
            <a:ext cx="1294227" cy="12868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21" t="8085" r="30142" b="34864"/>
          <a:stretch/>
        </p:blipFill>
        <p:spPr>
          <a:xfrm>
            <a:off x="6907077" y="3781033"/>
            <a:ext cx="1336431" cy="126926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41" r="2205" b="49743"/>
          <a:stretch/>
        </p:blipFill>
        <p:spPr>
          <a:xfrm>
            <a:off x="7606299" y="301512"/>
            <a:ext cx="4291299" cy="12497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2" t="9641" r="21435" b="55077"/>
          <a:stretch/>
        </p:blipFill>
        <p:spPr>
          <a:xfrm>
            <a:off x="5665318" y="1816316"/>
            <a:ext cx="1410732" cy="12082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18" t="32615" r="14513" b="30051"/>
          <a:stretch/>
        </p:blipFill>
        <p:spPr>
          <a:xfrm>
            <a:off x="6710526" y="2562554"/>
            <a:ext cx="1532982" cy="105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93398"/>
      </p:ext>
    </p:extLst>
  </p:cSld>
  <p:clrMapOvr>
    <a:masterClrMapping/>
  </p:clrMapOvr>
  <p:transition spd="slow" advClick="0" advTm="20000"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Literal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Strengths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4" t="8155" r="21469" b="39148"/>
          <a:stretch/>
        </p:blipFill>
        <p:spPr>
          <a:xfrm>
            <a:off x="717326" y="1981001"/>
            <a:ext cx="2284828" cy="197051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33" t="39795" b="38667"/>
          <a:stretch/>
        </p:blipFill>
        <p:spPr>
          <a:xfrm>
            <a:off x="4676343" y="2007405"/>
            <a:ext cx="2365702" cy="855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8" t="26872" r="51281" b="34564"/>
          <a:stretch/>
        </p:blipFill>
        <p:spPr>
          <a:xfrm>
            <a:off x="4627074" y="3421446"/>
            <a:ext cx="2365702" cy="1390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6" t="3227" r="8084" b="13195"/>
          <a:stretch/>
        </p:blipFill>
        <p:spPr>
          <a:xfrm rot="5400000">
            <a:off x="7856226" y="790173"/>
            <a:ext cx="4545024" cy="3488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2" t="26667" r="4667" b="57744"/>
          <a:stretch/>
        </p:blipFill>
        <p:spPr>
          <a:xfrm>
            <a:off x="3713870" y="5257763"/>
            <a:ext cx="8159262" cy="10691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2" t="13538" b="24923"/>
          <a:stretch/>
        </p:blipFill>
        <p:spPr>
          <a:xfrm>
            <a:off x="483974" y="4315228"/>
            <a:ext cx="2751532" cy="2011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8" t="44308" r="5898" b="22871"/>
          <a:stretch/>
        </p:blipFill>
        <p:spPr>
          <a:xfrm>
            <a:off x="2916609" y="255980"/>
            <a:ext cx="5148838" cy="141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6572"/>
      </p:ext>
    </p:extLst>
  </p:cSld>
  <p:clrMapOvr>
    <a:masterClrMapping/>
  </p:clrMapOvr>
  <p:transition spd="slow" advClick="0" advTm="20000"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22</Words>
  <Application>Microsoft Office PowerPoint</Application>
  <PresentationFormat>Widescreen</PresentationFormat>
  <Paragraphs>12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Black &amp; White Weaknesses </vt:lpstr>
      <vt:lpstr>Color Weaknesses </vt:lpstr>
      <vt:lpstr>Literal Weaknesses</vt:lpstr>
      <vt:lpstr>Text as a Whole Weaknesses</vt:lpstr>
      <vt:lpstr>Figurative Weaknesses</vt:lpstr>
      <vt:lpstr>How Weaknesses</vt:lpstr>
      <vt:lpstr>Black &amp; White Strengths </vt:lpstr>
      <vt:lpstr>Color Strengths </vt:lpstr>
      <vt:lpstr>Literal Strengths</vt:lpstr>
      <vt:lpstr>Text as a Whole Strengths</vt:lpstr>
      <vt:lpstr>Figurative Strengths</vt:lpstr>
      <vt:lpstr>How  Strengths</vt:lpstr>
    </vt:vector>
  </TitlesOfParts>
  <Company>Macomb Intermediate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Kozlowski</dc:creator>
  <cp:lastModifiedBy>Aric Foster</cp:lastModifiedBy>
  <cp:revision>35</cp:revision>
  <dcterms:created xsi:type="dcterms:W3CDTF">2016-05-14T18:04:07Z</dcterms:created>
  <dcterms:modified xsi:type="dcterms:W3CDTF">2016-05-16T17:46:04Z</dcterms:modified>
</cp:coreProperties>
</file>