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653" y="1214438"/>
            <a:ext cx="8791575" cy="2387600"/>
          </a:xfrm>
        </p:spPr>
        <p:txBody>
          <a:bodyPr>
            <a:normAutofit/>
          </a:bodyPr>
          <a:lstStyle/>
          <a:p>
            <a:r>
              <a:rPr lang="en-US" sz="8800" dirty="0" err="1" smtClean="0"/>
              <a:t>Pechakucha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652" y="3423618"/>
            <a:ext cx="8791575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A year of Feedback and Growth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85768" y="4251499"/>
            <a:ext cx="655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By: Emily Andrews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5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781" y="2249485"/>
            <a:ext cx="4649783" cy="823912"/>
          </a:xfrm>
        </p:spPr>
        <p:txBody>
          <a:bodyPr/>
          <a:lstStyle/>
          <a:p>
            <a:r>
              <a:rPr lang="en-US" dirty="0" smtClean="0"/>
              <a:t>Trimester 2 (early): Irp project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" y="3426608"/>
            <a:ext cx="4878387" cy="24153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7" y="2249485"/>
            <a:ext cx="4995325" cy="823912"/>
          </a:xfrm>
        </p:spPr>
        <p:txBody>
          <a:bodyPr/>
          <a:lstStyle/>
          <a:p>
            <a:r>
              <a:rPr lang="en-US" dirty="0" smtClean="0"/>
              <a:t>Trimester 2: Bless me ultima poem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7" y="3426609"/>
            <a:ext cx="4307944" cy="2415390"/>
          </a:xfrm>
        </p:spPr>
      </p:pic>
      <p:sp>
        <p:nvSpPr>
          <p:cNvPr id="4" name="TextBox 3"/>
          <p:cNvSpPr txBox="1"/>
          <p:nvPr/>
        </p:nvSpPr>
        <p:spPr>
          <a:xfrm>
            <a:off x="5494867" y="1295061"/>
            <a:ext cx="5979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Needed to step out of comfort zone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Different tricks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Lead of average understanding (3)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21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continued…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Trimester 3: epilogues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2" y="3225797"/>
            <a:ext cx="3344063" cy="271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7" y="2249485"/>
            <a:ext cx="5300125" cy="823912"/>
          </a:xfrm>
        </p:spPr>
        <p:txBody>
          <a:bodyPr/>
          <a:lstStyle/>
          <a:p>
            <a:r>
              <a:rPr lang="en-US" dirty="0" smtClean="0"/>
              <a:t>Trimester 3: our town summative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225797"/>
            <a:ext cx="3161401" cy="2717800"/>
          </a:xfrm>
        </p:spPr>
      </p:pic>
      <p:sp>
        <p:nvSpPr>
          <p:cNvPr id="4" name="TextBox 3"/>
          <p:cNvSpPr txBox="1"/>
          <p:nvPr/>
        </p:nvSpPr>
        <p:spPr>
          <a:xfrm>
            <a:off x="6604000" y="1249955"/>
            <a:ext cx="433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Added different tricks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Tricks to prove a point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They embody TAW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3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Overall…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13" y="1358106"/>
            <a:ext cx="4649783" cy="823912"/>
          </a:xfrm>
        </p:spPr>
        <p:txBody>
          <a:bodyPr/>
          <a:lstStyle/>
          <a:p>
            <a:r>
              <a:rPr lang="en-US" dirty="0" smtClean="0"/>
              <a:t>How did it go?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2342" y="2438401"/>
            <a:ext cx="9272592" cy="3183201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Feedback process </a:t>
            </a:r>
          </a:p>
          <a:p>
            <a:r>
              <a:rPr lang="en-US" sz="4500" dirty="0" smtClean="0"/>
              <a:t>Substantial growth </a:t>
            </a:r>
          </a:p>
          <a:p>
            <a:r>
              <a:rPr lang="en-US" sz="4500" dirty="0" smtClean="0"/>
              <a:t>All tasks were completed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4000" dirty="0" smtClean="0"/>
              <a:t>Final Letter Grade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=A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977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689" y="4586326"/>
            <a:ext cx="9906000" cy="2852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 Literal Compression</a:t>
            </a:r>
            <a:br>
              <a:rPr lang="en-US" dirty="0" smtClean="0"/>
            </a:br>
            <a:r>
              <a:rPr lang="en-US" dirty="0" smtClean="0"/>
              <a:t>- Figurative analysis </a:t>
            </a:r>
            <a:br>
              <a:rPr lang="en-US" dirty="0" smtClean="0"/>
            </a:br>
            <a:r>
              <a:rPr lang="en-US" dirty="0" smtClean="0"/>
              <a:t>- Understanding text as a whole</a:t>
            </a:r>
            <a:br>
              <a:rPr lang="en-US" dirty="0" smtClean="0"/>
            </a:br>
            <a:r>
              <a:rPr lang="en-US" dirty="0" smtClean="0"/>
              <a:t>- Answering the question</a:t>
            </a:r>
            <a:br>
              <a:rPr lang="en-US" dirty="0" smtClean="0"/>
            </a:br>
            <a:r>
              <a:rPr lang="en-US" dirty="0" smtClean="0"/>
              <a:t>- Black and white </a:t>
            </a:r>
            <a:br>
              <a:rPr lang="en-US" dirty="0" smtClean="0"/>
            </a:br>
            <a:r>
              <a:rPr lang="en-US" dirty="0" smtClean="0"/>
              <a:t>- color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689" y="646770"/>
            <a:ext cx="9906000" cy="137477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Presentation Layout: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0524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 Comprehension: 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947487" y="1827604"/>
            <a:ext cx="464660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Trimester 2 (later): Echo Essay 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0310" y="1827604"/>
            <a:ext cx="464660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Trimester 2: Lit Circle Sheet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1015"/>
            <a:ext cx="4875213" cy="3078658"/>
          </a:xfrm>
        </p:spPr>
      </p:pic>
      <p:pic>
        <p:nvPicPr>
          <p:cNvPr id="16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1" y="2487463"/>
            <a:ext cx="5449490" cy="3072210"/>
          </a:xfrm>
        </p:spPr>
      </p:pic>
      <p:sp>
        <p:nvSpPr>
          <p:cNvPr id="3" name="TextBox 2"/>
          <p:cNvSpPr txBox="1"/>
          <p:nvPr/>
        </p:nvSpPr>
        <p:spPr>
          <a:xfrm>
            <a:off x="1141413" y="5742478"/>
            <a:ext cx="808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-Lack of details to details</a:t>
            </a:r>
            <a:endParaRPr lang="en-US" sz="2800" dirty="0"/>
          </a:p>
          <a:p>
            <a:r>
              <a:rPr lang="en-US" sz="2800" dirty="0" smtClean="0"/>
              <a:t>- But not ties to TAW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9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 Continued…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32" y="2249485"/>
            <a:ext cx="4878391" cy="823912"/>
          </a:xfrm>
        </p:spPr>
        <p:txBody>
          <a:bodyPr/>
          <a:lstStyle/>
          <a:p>
            <a:r>
              <a:rPr lang="en-US" dirty="0" smtClean="0"/>
              <a:t>Trimester 2: Helen poem Analysis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Trimester 3: Sonnet </a:t>
            </a:r>
            <a:endParaRPr lang="en-US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6" y="3282985"/>
            <a:ext cx="5324640" cy="2737653"/>
          </a:xfr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2" y="3282985"/>
            <a:ext cx="4878387" cy="2737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0743" y="1078210"/>
            <a:ext cx="442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-Basic understanding</a:t>
            </a:r>
          </a:p>
          <a:p>
            <a:r>
              <a:rPr lang="en-US" sz="2000" dirty="0" smtClean="0"/>
              <a:t>- “I know literally what’s happening”  </a:t>
            </a:r>
          </a:p>
          <a:p>
            <a:r>
              <a:rPr lang="en-US" sz="2000" dirty="0" smtClean="0"/>
              <a:t>-Understanding used to embody TAW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929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Trimester 2 (early): Lit Circle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Trimester 2: Author Paper 3  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4" y="3412711"/>
            <a:ext cx="4189410" cy="250658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3407604"/>
            <a:ext cx="4878387" cy="2511688"/>
          </a:xfrm>
        </p:spPr>
      </p:pic>
      <p:sp>
        <p:nvSpPr>
          <p:cNvPr id="4" name="TextBox 3"/>
          <p:cNvSpPr txBox="1"/>
          <p:nvPr/>
        </p:nvSpPr>
        <p:spPr>
          <a:xfrm>
            <a:off x="5386839" y="940751"/>
            <a:ext cx="566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I can see the bigger picture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Uses understanding to show TAW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Can analyze devices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Can explain importance to TAW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3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817" y="619126"/>
            <a:ext cx="9906000" cy="1477961"/>
          </a:xfrm>
        </p:spPr>
        <p:txBody>
          <a:bodyPr/>
          <a:lstStyle/>
          <a:p>
            <a:r>
              <a:rPr lang="en-US" dirty="0" smtClean="0"/>
              <a:t>Understanding Text as a Whole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342620"/>
            <a:ext cx="4649783" cy="8239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Trimester 2: Author paper 3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065"/>
            <a:ext cx="4294181" cy="304800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61859" y="2342620"/>
            <a:ext cx="5027608" cy="8239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Trimester 3: Our town summative 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6" y="3412065"/>
            <a:ext cx="3951514" cy="30480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3412065"/>
            <a:ext cx="4134952" cy="3048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811" y="2766424"/>
            <a:ext cx="375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TRIMESTER 2: ECHO ESSAY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74010" y="1326957"/>
            <a:ext cx="4058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-Always close</a:t>
            </a:r>
          </a:p>
          <a:p>
            <a:r>
              <a:rPr lang="en-US" sz="2000" dirty="0" smtClean="0"/>
              <a:t>-But not quite </a:t>
            </a:r>
          </a:p>
          <a:p>
            <a:r>
              <a:rPr lang="en-US" sz="2000" dirty="0" smtClean="0"/>
              <a:t>-Ask the how/ what/ why three times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017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the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86838"/>
            <a:ext cx="4649783" cy="823912"/>
          </a:xfrm>
        </p:spPr>
        <p:txBody>
          <a:bodyPr/>
          <a:lstStyle/>
          <a:p>
            <a:r>
              <a:rPr lang="en-US" dirty="0"/>
              <a:t>Trimester 2: Estrella Essay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267" y="2249485"/>
            <a:ext cx="5096933" cy="823912"/>
          </a:xfrm>
        </p:spPr>
        <p:txBody>
          <a:bodyPr/>
          <a:lstStyle/>
          <a:p>
            <a:r>
              <a:rPr lang="en-US" dirty="0" smtClean="0"/>
              <a:t>Trimester </a:t>
            </a:r>
            <a:r>
              <a:rPr lang="en-US" dirty="0" smtClean="0"/>
              <a:t>2: Author paper 5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412711"/>
            <a:ext cx="4046800" cy="2052420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412711"/>
            <a:ext cx="4878387" cy="2039177"/>
          </a:xfrm>
        </p:spPr>
      </p:pic>
      <p:sp>
        <p:nvSpPr>
          <p:cNvPr id="4" name="TextBox 3"/>
          <p:cNvSpPr txBox="1"/>
          <p:nvPr/>
        </p:nvSpPr>
        <p:spPr>
          <a:xfrm>
            <a:off x="7663542" y="954405"/>
            <a:ext cx="352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To much fluff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Distraction of ideas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Stay on task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is the question asking?</a:t>
            </a:r>
          </a:p>
        </p:txBody>
      </p:sp>
    </p:spTree>
    <p:extLst>
      <p:ext uri="{BB962C8B-B14F-4D97-AF65-F5344CB8AC3E}">
        <p14:creationId xmlns:p14="http://schemas.microsoft.com/office/powerpoint/2010/main" val="29153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the question continued…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3" y="2249486"/>
            <a:ext cx="5190069" cy="823912"/>
          </a:xfrm>
        </p:spPr>
        <p:txBody>
          <a:bodyPr/>
          <a:lstStyle/>
          <a:p>
            <a:r>
              <a:rPr lang="en-US" dirty="0" smtClean="0"/>
              <a:t>Trimester 3: 5 sentence essay body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" y="3073400"/>
            <a:ext cx="4454563" cy="271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274" y="2249486"/>
            <a:ext cx="5791193" cy="823912"/>
          </a:xfrm>
        </p:spPr>
        <p:txBody>
          <a:bodyPr/>
          <a:lstStyle/>
          <a:p>
            <a:r>
              <a:rPr lang="en-US" dirty="0" smtClean="0"/>
              <a:t>Trimester 3: Estrella Essay corrections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7" y="3073400"/>
            <a:ext cx="4080925" cy="2717800"/>
          </a:xfrm>
        </p:spPr>
      </p:pic>
    </p:spTree>
    <p:extLst>
      <p:ext uri="{BB962C8B-B14F-4D97-AF65-F5344CB8AC3E}">
        <p14:creationId xmlns:p14="http://schemas.microsoft.com/office/powerpoint/2010/main" val="320769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and white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Trimester 2: author paper 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9" y="3225797"/>
            <a:ext cx="3693047" cy="28488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6267" y="2249485"/>
            <a:ext cx="5459410" cy="823912"/>
          </a:xfrm>
        </p:spPr>
        <p:txBody>
          <a:bodyPr/>
          <a:lstStyle/>
          <a:p>
            <a:r>
              <a:rPr lang="en-US" dirty="0" smtClean="0"/>
              <a:t>Trimester 2: compare contrast essay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52" y="3225795"/>
            <a:ext cx="3667981" cy="2848855"/>
          </a:xfrm>
        </p:spPr>
      </p:pic>
      <p:sp>
        <p:nvSpPr>
          <p:cNvPr id="4" name="TextBox 3"/>
          <p:cNvSpPr txBox="1"/>
          <p:nvPr/>
        </p:nvSpPr>
        <p:spPr>
          <a:xfrm>
            <a:off x="6142214" y="1173757"/>
            <a:ext cx="531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Not enough focus on the basics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Simple errors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Easy fix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0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961</TotalTime>
  <Words>294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Pechakucha</vt:lpstr>
      <vt:lpstr>- Literal Compression - Figurative analysis  - Understanding text as a whole - Answering the question - Black and white  - color     </vt:lpstr>
      <vt:lpstr>Literal Comprehension: </vt:lpstr>
      <vt:lpstr>Literal Continued… </vt:lpstr>
      <vt:lpstr>Figurative</vt:lpstr>
      <vt:lpstr>Understanding Text as a Whole</vt:lpstr>
      <vt:lpstr>Answering the Question</vt:lpstr>
      <vt:lpstr>Answering the question continued…</vt:lpstr>
      <vt:lpstr>Black and white</vt:lpstr>
      <vt:lpstr>Color</vt:lpstr>
      <vt:lpstr>Color continued…</vt:lpstr>
      <vt:lpstr>Overall…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Pechakucha</dc:title>
  <dc:creator>Emily Andrews</dc:creator>
  <cp:lastModifiedBy>Emily Andrews</cp:lastModifiedBy>
  <cp:revision>29</cp:revision>
  <dcterms:created xsi:type="dcterms:W3CDTF">2016-05-14T16:49:58Z</dcterms:created>
  <dcterms:modified xsi:type="dcterms:W3CDTF">2016-05-15T23:45:13Z</dcterms:modified>
</cp:coreProperties>
</file>