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3" r:id="rId14"/>
    <p:sldId id="272" r:id="rId15"/>
    <p:sldId id="271" r:id="rId16"/>
    <p:sldId id="270" r:id="rId17"/>
    <p:sldId id="269" r:id="rId18"/>
    <p:sldId id="268" r:id="rId19"/>
    <p:sldId id="267" r:id="rId20"/>
    <p:sldId id="280" r:id="rId21"/>
    <p:sldId id="279" r:id="rId22"/>
    <p:sldId id="278" r:id="rId23"/>
    <p:sldId id="277" r:id="rId24"/>
    <p:sldId id="276" r:id="rId25"/>
    <p:sldId id="284" r:id="rId26"/>
    <p:sldId id="283" r:id="rId27"/>
    <p:sldId id="282" r:id="rId28"/>
    <p:sldId id="281" r:id="rId29"/>
    <p:sldId id="275" r:id="rId30"/>
  </p:sldIdLst>
  <p:sldSz cx="12192000" cy="6858000"/>
  <p:notesSz cx="6858000" cy="9144000"/>
  <p:custShowLst>
    <p:custShow name="first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551150-C9DB-485D-8EBE-04C4780DAB3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4"/>
            <p14:sldId id="273"/>
            <p14:sldId id="272"/>
            <p14:sldId id="271"/>
            <p14:sldId id="270"/>
            <p14:sldId id="269"/>
            <p14:sldId id="268"/>
            <p14:sldId id="267"/>
            <p14:sldId id="280"/>
            <p14:sldId id="279"/>
            <p14:sldId id="278"/>
            <p14:sldId id="277"/>
            <p14:sldId id="276"/>
            <p14:sldId id="284"/>
            <p14:sldId id="283"/>
            <p14:sldId id="282"/>
            <p14:sldId id="281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2013/08/28/209559002/taking-a-closer-look-at-milgrams-shocking-obedience-study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Standards Based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Does it work? </a:t>
            </a:r>
          </a:p>
          <a:p>
            <a:r>
              <a:rPr lang="en-US" sz="2800" b="1" dirty="0" smtClean="0"/>
              <a:t>Let’s ask the students.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7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5492" r="334" b="36388"/>
          <a:stretch/>
        </p:blipFill>
        <p:spPr>
          <a:xfrm>
            <a:off x="895150" y="1259457"/>
            <a:ext cx="10401699" cy="3856008"/>
          </a:xfrm>
        </p:spPr>
      </p:pic>
    </p:spTree>
    <p:extLst>
      <p:ext uri="{BB962C8B-B14F-4D97-AF65-F5344CB8AC3E}">
        <p14:creationId xmlns:p14="http://schemas.microsoft.com/office/powerpoint/2010/main" val="40367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8800" r="4013" b="1456"/>
          <a:stretch/>
        </p:blipFill>
        <p:spPr>
          <a:xfrm>
            <a:off x="2516037" y="672861"/>
            <a:ext cx="7159925" cy="5532266"/>
          </a:xfrm>
        </p:spPr>
      </p:pic>
    </p:spTree>
    <p:extLst>
      <p:ext uri="{BB962C8B-B14F-4D97-AF65-F5344CB8AC3E}">
        <p14:creationId xmlns:p14="http://schemas.microsoft.com/office/powerpoint/2010/main" val="28741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1595" r="5205"/>
          <a:stretch/>
        </p:blipFill>
        <p:spPr>
          <a:xfrm>
            <a:off x="2656934" y="724619"/>
            <a:ext cx="7142673" cy="5445933"/>
          </a:xfrm>
        </p:spPr>
      </p:pic>
    </p:spTree>
    <p:extLst>
      <p:ext uri="{BB962C8B-B14F-4D97-AF65-F5344CB8AC3E}">
        <p14:creationId xmlns:p14="http://schemas.microsoft.com/office/powerpoint/2010/main" val="2484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3" r="825" b="21108"/>
          <a:stretch/>
        </p:blipFill>
        <p:spPr>
          <a:xfrm>
            <a:off x="851140" y="1259140"/>
            <a:ext cx="10489720" cy="4149622"/>
          </a:xfrm>
        </p:spPr>
      </p:pic>
    </p:spTree>
    <p:extLst>
      <p:ext uri="{BB962C8B-B14F-4D97-AF65-F5344CB8AC3E}">
        <p14:creationId xmlns:p14="http://schemas.microsoft.com/office/powerpoint/2010/main" val="5473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r="2601" b="27535"/>
          <a:stretch/>
        </p:blipFill>
        <p:spPr>
          <a:xfrm>
            <a:off x="1054978" y="1207698"/>
            <a:ext cx="10228371" cy="4408854"/>
          </a:xfrm>
        </p:spPr>
      </p:pic>
    </p:spTree>
    <p:extLst>
      <p:ext uri="{BB962C8B-B14F-4D97-AF65-F5344CB8AC3E}">
        <p14:creationId xmlns:p14="http://schemas.microsoft.com/office/powerpoint/2010/main" val="218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-10730" r="-1891" b="14603"/>
          <a:stretch/>
        </p:blipFill>
        <p:spPr>
          <a:xfrm>
            <a:off x="2202291" y="0"/>
            <a:ext cx="8209792" cy="6027093"/>
          </a:xfrm>
        </p:spPr>
      </p:pic>
    </p:spTree>
    <p:extLst>
      <p:ext uri="{BB962C8B-B14F-4D97-AF65-F5344CB8AC3E}">
        <p14:creationId xmlns:p14="http://schemas.microsoft.com/office/powerpoint/2010/main" val="25900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9446" r="1191" b="27697"/>
          <a:stretch/>
        </p:blipFill>
        <p:spPr>
          <a:xfrm>
            <a:off x="989162" y="982132"/>
            <a:ext cx="10213676" cy="4867259"/>
          </a:xfrm>
        </p:spPr>
      </p:pic>
    </p:spTree>
    <p:extLst>
      <p:ext uri="{BB962C8B-B14F-4D97-AF65-F5344CB8AC3E}">
        <p14:creationId xmlns:p14="http://schemas.microsoft.com/office/powerpoint/2010/main" val="27144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2" r="-343" b="24775"/>
          <a:stretch/>
        </p:blipFill>
        <p:spPr>
          <a:xfrm>
            <a:off x="1184374" y="1414732"/>
            <a:ext cx="10027103" cy="3605843"/>
          </a:xfrm>
        </p:spPr>
      </p:pic>
    </p:spTree>
    <p:extLst>
      <p:ext uri="{BB962C8B-B14F-4D97-AF65-F5344CB8AC3E}">
        <p14:creationId xmlns:p14="http://schemas.microsoft.com/office/powerpoint/2010/main" val="5164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22800" r="3809" b="14539"/>
          <a:stretch/>
        </p:blipFill>
        <p:spPr>
          <a:xfrm>
            <a:off x="1295402" y="873107"/>
            <a:ext cx="9834115" cy="4984230"/>
          </a:xfrm>
        </p:spPr>
      </p:pic>
    </p:spTree>
    <p:extLst>
      <p:ext uri="{BB962C8B-B14F-4D97-AF65-F5344CB8AC3E}">
        <p14:creationId xmlns:p14="http://schemas.microsoft.com/office/powerpoint/2010/main" val="1124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11128" r="8233" b="6396"/>
          <a:stretch/>
        </p:blipFill>
        <p:spPr>
          <a:xfrm>
            <a:off x="2205487" y="700637"/>
            <a:ext cx="7781026" cy="5424118"/>
          </a:xfrm>
        </p:spPr>
      </p:pic>
    </p:spTree>
    <p:extLst>
      <p:ext uri="{BB962C8B-B14F-4D97-AF65-F5344CB8AC3E}">
        <p14:creationId xmlns:p14="http://schemas.microsoft.com/office/powerpoint/2010/main" val="14789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18365" r="2705"/>
          <a:stretch/>
        </p:blipFill>
        <p:spPr>
          <a:xfrm>
            <a:off x="1653397" y="655607"/>
            <a:ext cx="8819071" cy="55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2155" r="4130" b="12156"/>
          <a:stretch/>
        </p:blipFill>
        <p:spPr>
          <a:xfrm>
            <a:off x="1640457" y="724980"/>
            <a:ext cx="8911086" cy="5425653"/>
          </a:xfrm>
        </p:spPr>
      </p:pic>
    </p:spTree>
    <p:extLst>
      <p:ext uri="{BB962C8B-B14F-4D97-AF65-F5344CB8AC3E}">
        <p14:creationId xmlns:p14="http://schemas.microsoft.com/office/powerpoint/2010/main" val="42815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14618" r="4695" b="8472"/>
          <a:stretch/>
        </p:blipFill>
        <p:spPr>
          <a:xfrm>
            <a:off x="1871931" y="690977"/>
            <a:ext cx="8729933" cy="5476909"/>
          </a:xfrm>
        </p:spPr>
      </p:pic>
    </p:spTree>
    <p:extLst>
      <p:ext uri="{BB962C8B-B14F-4D97-AF65-F5344CB8AC3E}">
        <p14:creationId xmlns:p14="http://schemas.microsoft.com/office/powerpoint/2010/main" val="22078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3512" r="1671" b="16834"/>
          <a:stretch/>
        </p:blipFill>
        <p:spPr>
          <a:xfrm>
            <a:off x="958970" y="1063254"/>
            <a:ext cx="10274060" cy="4776830"/>
          </a:xfrm>
        </p:spPr>
      </p:pic>
    </p:spTree>
    <p:extLst>
      <p:ext uri="{BB962C8B-B14F-4D97-AF65-F5344CB8AC3E}">
        <p14:creationId xmlns:p14="http://schemas.microsoft.com/office/powerpoint/2010/main" val="33145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18338" r="2792" b="13542"/>
          <a:stretch/>
        </p:blipFill>
        <p:spPr>
          <a:xfrm>
            <a:off x="868260" y="1846053"/>
            <a:ext cx="10455479" cy="3071004"/>
          </a:xfrm>
        </p:spPr>
      </p:pic>
    </p:spTree>
    <p:extLst>
      <p:ext uri="{BB962C8B-B14F-4D97-AF65-F5344CB8AC3E}">
        <p14:creationId xmlns:p14="http://schemas.microsoft.com/office/powerpoint/2010/main" val="14224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7600" r="3195" b="15640"/>
          <a:stretch/>
        </p:blipFill>
        <p:spPr>
          <a:xfrm>
            <a:off x="1295402" y="785552"/>
            <a:ext cx="9685500" cy="5209805"/>
          </a:xfrm>
        </p:spPr>
      </p:pic>
    </p:spTree>
    <p:extLst>
      <p:ext uri="{BB962C8B-B14F-4D97-AF65-F5344CB8AC3E}">
        <p14:creationId xmlns:p14="http://schemas.microsoft.com/office/powerpoint/2010/main" val="31802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23990" r="2562" b="35767"/>
          <a:stretch/>
        </p:blipFill>
        <p:spPr>
          <a:xfrm>
            <a:off x="1052422" y="1634065"/>
            <a:ext cx="10213677" cy="3246400"/>
          </a:xfrm>
        </p:spPr>
      </p:pic>
    </p:spTree>
    <p:extLst>
      <p:ext uri="{BB962C8B-B14F-4D97-AF65-F5344CB8AC3E}">
        <p14:creationId xmlns:p14="http://schemas.microsoft.com/office/powerpoint/2010/main" val="17448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9026" r="3786" b="27441"/>
          <a:stretch/>
        </p:blipFill>
        <p:spPr>
          <a:xfrm>
            <a:off x="1043796" y="802911"/>
            <a:ext cx="10151499" cy="5218327"/>
          </a:xfrm>
        </p:spPr>
      </p:pic>
    </p:spTree>
    <p:extLst>
      <p:ext uri="{BB962C8B-B14F-4D97-AF65-F5344CB8AC3E}">
        <p14:creationId xmlns:p14="http://schemas.microsoft.com/office/powerpoint/2010/main" val="6622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3768" r="1763" b="13589"/>
          <a:stretch/>
        </p:blipFill>
        <p:spPr>
          <a:xfrm>
            <a:off x="1312650" y="655607"/>
            <a:ext cx="9583948" cy="5553705"/>
          </a:xfrm>
        </p:spPr>
      </p:pic>
    </p:spTree>
    <p:extLst>
      <p:ext uri="{BB962C8B-B14F-4D97-AF65-F5344CB8AC3E}">
        <p14:creationId xmlns:p14="http://schemas.microsoft.com/office/powerpoint/2010/main" val="37169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24132" r="2739" b="19014"/>
          <a:stretch/>
        </p:blipFill>
        <p:spPr>
          <a:xfrm>
            <a:off x="1105619" y="982132"/>
            <a:ext cx="9980762" cy="4760763"/>
          </a:xfrm>
        </p:spPr>
      </p:pic>
    </p:spTree>
    <p:extLst>
      <p:ext uri="{BB962C8B-B14F-4D97-AF65-F5344CB8AC3E}">
        <p14:creationId xmlns:p14="http://schemas.microsoft.com/office/powerpoint/2010/main" val="10911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3167" r="7634" b="4583"/>
          <a:stretch/>
        </p:blipFill>
        <p:spPr>
          <a:xfrm rot="5400000">
            <a:off x="3114525" y="267031"/>
            <a:ext cx="5511499" cy="6254151"/>
          </a:xfrm>
        </p:spPr>
      </p:pic>
    </p:spTree>
    <p:extLst>
      <p:ext uri="{BB962C8B-B14F-4D97-AF65-F5344CB8AC3E}">
        <p14:creationId xmlns:p14="http://schemas.microsoft.com/office/powerpoint/2010/main" val="25122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0865" r="1441" b="7060"/>
          <a:stretch/>
        </p:blipFill>
        <p:spPr>
          <a:xfrm>
            <a:off x="1785667" y="629728"/>
            <a:ext cx="8747185" cy="5569108"/>
          </a:xfr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http://www.npr.org/2013/08/28/209559002/taking-a-closer-look-at-milgrams-shocking-obedience-study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24444" r="1532" b="26177"/>
          <a:stretch/>
        </p:blipFill>
        <p:spPr>
          <a:xfrm>
            <a:off x="1295402" y="1457864"/>
            <a:ext cx="9732728" cy="3847381"/>
          </a:xfrm>
        </p:spPr>
      </p:pic>
    </p:spTree>
    <p:extLst>
      <p:ext uri="{BB962C8B-B14F-4D97-AF65-F5344CB8AC3E}">
        <p14:creationId xmlns:p14="http://schemas.microsoft.com/office/powerpoint/2010/main" val="33719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3541" r="718" b="15445"/>
          <a:stretch/>
        </p:blipFill>
        <p:spPr>
          <a:xfrm>
            <a:off x="1827806" y="982132"/>
            <a:ext cx="8868949" cy="4968815"/>
          </a:xfrm>
        </p:spPr>
      </p:pic>
    </p:spTree>
    <p:extLst>
      <p:ext uri="{BB962C8B-B14F-4D97-AF65-F5344CB8AC3E}">
        <p14:creationId xmlns:p14="http://schemas.microsoft.com/office/powerpoint/2010/main" val="31917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85" r="244" b="16569"/>
          <a:stretch/>
        </p:blipFill>
        <p:spPr>
          <a:xfrm>
            <a:off x="1650268" y="655608"/>
            <a:ext cx="8891463" cy="5538158"/>
          </a:xfrm>
        </p:spPr>
      </p:pic>
    </p:spTree>
    <p:extLst>
      <p:ext uri="{BB962C8B-B14F-4D97-AF65-F5344CB8AC3E}">
        <p14:creationId xmlns:p14="http://schemas.microsoft.com/office/powerpoint/2010/main" val="39048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983" r="1981" b="35991"/>
          <a:stretch/>
        </p:blipFill>
        <p:spPr>
          <a:xfrm>
            <a:off x="865982" y="1799664"/>
            <a:ext cx="10460035" cy="2963443"/>
          </a:xfrm>
        </p:spPr>
      </p:pic>
    </p:spTree>
    <p:extLst>
      <p:ext uri="{BB962C8B-B14F-4D97-AF65-F5344CB8AC3E}">
        <p14:creationId xmlns:p14="http://schemas.microsoft.com/office/powerpoint/2010/main" val="25005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21400" r="1380" b="9700"/>
          <a:stretch/>
        </p:blipFill>
        <p:spPr>
          <a:xfrm>
            <a:off x="1424078" y="917716"/>
            <a:ext cx="9343843" cy="5147855"/>
          </a:xfrm>
        </p:spPr>
      </p:pic>
    </p:spTree>
    <p:extLst>
      <p:ext uri="{BB962C8B-B14F-4D97-AF65-F5344CB8AC3E}">
        <p14:creationId xmlns:p14="http://schemas.microsoft.com/office/powerpoint/2010/main" val="25693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18730" r="6477" b="5672"/>
          <a:stretch/>
        </p:blipFill>
        <p:spPr>
          <a:xfrm>
            <a:off x="1867874" y="629791"/>
            <a:ext cx="8112889" cy="5563973"/>
          </a:xfrm>
        </p:spPr>
      </p:pic>
    </p:spTree>
    <p:extLst>
      <p:ext uri="{BB962C8B-B14F-4D97-AF65-F5344CB8AC3E}">
        <p14:creationId xmlns:p14="http://schemas.microsoft.com/office/powerpoint/2010/main" val="794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8539</TotalTime>
  <Words>15</Words>
  <Application>Microsoft Office PowerPoint</Application>
  <PresentationFormat>Widescreen</PresentationFormat>
  <Paragraphs>4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Arial</vt:lpstr>
      <vt:lpstr>Garamond</vt:lpstr>
      <vt:lpstr>Tahoma</vt:lpstr>
      <vt:lpstr>Organic</vt:lpstr>
      <vt:lpstr>Standards Based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Standards Based Learning</dc:title>
  <dc:creator>aricfoster</dc:creator>
  <cp:lastModifiedBy>aricfoster</cp:lastModifiedBy>
  <cp:revision>8</cp:revision>
  <dcterms:created xsi:type="dcterms:W3CDTF">2015-06-30T19:47:23Z</dcterms:created>
  <dcterms:modified xsi:type="dcterms:W3CDTF">2015-07-06T18:06:50Z</dcterms:modified>
</cp:coreProperties>
</file>